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26"/>
  </p:notesMasterIdLst>
  <p:sldIdLst>
    <p:sldId id="256" r:id="rId2"/>
    <p:sldId id="259" r:id="rId3"/>
    <p:sldId id="260" r:id="rId4"/>
    <p:sldId id="261" r:id="rId5"/>
    <p:sldId id="267" r:id="rId6"/>
    <p:sldId id="315" r:id="rId7"/>
    <p:sldId id="266" r:id="rId8"/>
    <p:sldId id="286" r:id="rId9"/>
    <p:sldId id="285" r:id="rId10"/>
    <p:sldId id="316" r:id="rId11"/>
    <p:sldId id="317" r:id="rId12"/>
    <p:sldId id="291" r:id="rId13"/>
    <p:sldId id="292" r:id="rId14"/>
    <p:sldId id="269" r:id="rId15"/>
    <p:sldId id="264" r:id="rId16"/>
    <p:sldId id="287" r:id="rId17"/>
    <p:sldId id="263" r:id="rId18"/>
    <p:sldId id="271" r:id="rId19"/>
    <p:sldId id="289" r:id="rId20"/>
    <p:sldId id="280" r:id="rId21"/>
    <p:sldId id="283" r:id="rId22"/>
    <p:sldId id="265" r:id="rId23"/>
    <p:sldId id="318" r:id="rId24"/>
    <p:sldId id="294" r:id="rId25"/>
  </p:sldIdLst>
  <p:sldSz cx="9144000" cy="5143500" type="screen16x9"/>
  <p:notesSz cx="6858000" cy="9144000"/>
  <p:embeddedFontLst>
    <p:embeddedFont>
      <p:font typeface="Do Hyeon" pitchFamily="2" charset="-127"/>
      <p:regular r:id="rId27"/>
    </p:embeddedFont>
    <p:embeddedFont>
      <p:font typeface="Nanum Gothic" panose="020D0604000000000000" pitchFamily="34" charset="-127"/>
      <p:regular r:id="rId28"/>
      <p:bold r:id="rId29"/>
    </p:embeddedFont>
    <p:embeddedFont>
      <p:font typeface="Bebas Neue" panose="020B0606020202050201" pitchFamily="34" charset="77"/>
      <p:regular r:id="rId30"/>
    </p:embeddedFont>
    <p:embeddedFont>
      <p:font typeface="Fira Sans Condensed Medium" panose="020B0603050000020004" pitchFamily="34"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DCD2"/>
    <a:srgbClr val="FAEF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2D1896-816E-45A6-8577-E375A356948B}">
  <a:tblStyle styleId="{272D1896-816E-45A6-8577-E375A35694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24"/>
  </p:normalViewPr>
  <p:slideViewPr>
    <p:cSldViewPr snapToGrid="0" snapToObjects="1">
      <p:cViewPr varScale="1">
        <p:scale>
          <a:sx n="120" d="100"/>
          <a:sy n="120" d="100"/>
        </p:scale>
        <p:origin x="8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6"/>
        <p:cNvGrpSpPr/>
        <p:nvPr/>
      </p:nvGrpSpPr>
      <p:grpSpPr>
        <a:xfrm>
          <a:off x="0" y="0"/>
          <a:ext cx="0" cy="0"/>
          <a:chOff x="0" y="0"/>
          <a:chExt cx="0" cy="0"/>
        </a:xfrm>
      </p:grpSpPr>
      <p:sp>
        <p:nvSpPr>
          <p:cNvPr id="1757" name="Google Shape;1757;gd2902cdb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8" name="Google Shape;1758;gd2902cdb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6"/>
        <p:cNvGrpSpPr/>
        <p:nvPr/>
      </p:nvGrpSpPr>
      <p:grpSpPr>
        <a:xfrm>
          <a:off x="0" y="0"/>
          <a:ext cx="0" cy="0"/>
          <a:chOff x="0" y="0"/>
          <a:chExt cx="0" cy="0"/>
        </a:xfrm>
      </p:grpSpPr>
      <p:sp>
        <p:nvSpPr>
          <p:cNvPr id="2947" name="Google Shape;2947;ge0ae6d28c5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8" name="Google Shape;2948;ge0ae6d28c5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25077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9"/>
        <p:cNvGrpSpPr/>
        <p:nvPr/>
      </p:nvGrpSpPr>
      <p:grpSpPr>
        <a:xfrm>
          <a:off x="0" y="0"/>
          <a:ext cx="0" cy="0"/>
          <a:chOff x="0" y="0"/>
          <a:chExt cx="0" cy="0"/>
        </a:xfrm>
      </p:grpSpPr>
      <p:sp>
        <p:nvSpPr>
          <p:cNvPr id="2920" name="Google Shape;2920;ge0ae6d28c5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1" name="Google Shape;2921;ge0ae6d28c5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2661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6"/>
        <p:cNvGrpSpPr/>
        <p:nvPr/>
      </p:nvGrpSpPr>
      <p:grpSpPr>
        <a:xfrm>
          <a:off x="0" y="0"/>
          <a:ext cx="0" cy="0"/>
          <a:chOff x="0" y="0"/>
          <a:chExt cx="0" cy="0"/>
        </a:xfrm>
      </p:grpSpPr>
      <p:sp>
        <p:nvSpPr>
          <p:cNvPr id="3087" name="Google Shape;3087;ge0ae6d28c5_0_2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8" name="Google Shape;3088;ge0ae6d28c5_0_2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7"/>
        <p:cNvGrpSpPr/>
        <p:nvPr/>
      </p:nvGrpSpPr>
      <p:grpSpPr>
        <a:xfrm>
          <a:off x="0" y="0"/>
          <a:ext cx="0" cy="0"/>
          <a:chOff x="0" y="0"/>
          <a:chExt cx="0" cy="0"/>
        </a:xfrm>
      </p:grpSpPr>
      <p:sp>
        <p:nvSpPr>
          <p:cNvPr id="3098" name="Google Shape;3098;ge0ae6d28c5_0_2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9" name="Google Shape;3099;ge0ae6d28c5_0_2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5"/>
        <p:cNvGrpSpPr/>
        <p:nvPr/>
      </p:nvGrpSpPr>
      <p:grpSpPr>
        <a:xfrm>
          <a:off x="0" y="0"/>
          <a:ext cx="0" cy="0"/>
          <a:chOff x="0" y="0"/>
          <a:chExt cx="0" cy="0"/>
        </a:xfrm>
      </p:grpSpPr>
      <p:sp>
        <p:nvSpPr>
          <p:cNvPr id="1956" name="Google Shape;1956;ge0d01d7199_0_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7" name="Google Shape;1957;ge0d01d7199_0_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3"/>
        <p:cNvGrpSpPr/>
        <p:nvPr/>
      </p:nvGrpSpPr>
      <p:grpSpPr>
        <a:xfrm>
          <a:off x="0" y="0"/>
          <a:ext cx="0" cy="0"/>
          <a:chOff x="0" y="0"/>
          <a:chExt cx="0" cy="0"/>
        </a:xfrm>
      </p:grpSpPr>
      <p:sp>
        <p:nvSpPr>
          <p:cNvPr id="1824" name="Google Shape;1824;ge0a9aa739c_0_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5" name="Google Shape;1825;ge0a9aa739c_0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4"/>
        <p:cNvGrpSpPr/>
        <p:nvPr/>
      </p:nvGrpSpPr>
      <p:grpSpPr>
        <a:xfrm>
          <a:off x="0" y="0"/>
          <a:ext cx="0" cy="0"/>
          <a:chOff x="0" y="0"/>
          <a:chExt cx="0" cy="0"/>
        </a:xfrm>
      </p:grpSpPr>
      <p:sp>
        <p:nvSpPr>
          <p:cNvPr id="2995" name="Google Shape;2995;ge0ae6d28c5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6" name="Google Shape;2996;ge0ae6d28c5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7"/>
        <p:cNvGrpSpPr/>
        <p:nvPr/>
      </p:nvGrpSpPr>
      <p:grpSpPr>
        <a:xfrm>
          <a:off x="0" y="0"/>
          <a:ext cx="0" cy="0"/>
          <a:chOff x="0" y="0"/>
          <a:chExt cx="0" cy="0"/>
        </a:xfrm>
      </p:grpSpPr>
      <p:sp>
        <p:nvSpPr>
          <p:cNvPr id="1818" name="Google Shape;1818;ge0a9aa739c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9" name="Google Shape;1819;ge0a9aa739c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e0ae6d28c5_0_1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e0ae6d28c5_0_1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3"/>
        <p:cNvGrpSpPr/>
        <p:nvPr/>
      </p:nvGrpSpPr>
      <p:grpSpPr>
        <a:xfrm>
          <a:off x="0" y="0"/>
          <a:ext cx="0" cy="0"/>
          <a:chOff x="0" y="0"/>
          <a:chExt cx="0" cy="0"/>
        </a:xfrm>
      </p:grpSpPr>
      <p:sp>
        <p:nvSpPr>
          <p:cNvPr id="3054" name="Google Shape;3054;ge0ae6d28c5_0_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5" name="Google Shape;3055;ge0ae6d28c5_0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e0ae6d28c5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e0ae6d28c5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0"/>
        <p:cNvGrpSpPr/>
        <p:nvPr/>
      </p:nvGrpSpPr>
      <p:grpSpPr>
        <a:xfrm>
          <a:off x="0" y="0"/>
          <a:ext cx="0" cy="0"/>
          <a:chOff x="0" y="0"/>
          <a:chExt cx="0" cy="0"/>
        </a:xfrm>
      </p:grpSpPr>
      <p:sp>
        <p:nvSpPr>
          <p:cNvPr id="2731" name="Google Shape;2731;ge0a9aa739c_0_1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2" name="Google Shape;2732;ge0a9aa739c_0_1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3"/>
        <p:cNvGrpSpPr/>
        <p:nvPr/>
      </p:nvGrpSpPr>
      <p:grpSpPr>
        <a:xfrm>
          <a:off x="0" y="0"/>
          <a:ext cx="0" cy="0"/>
          <a:chOff x="0" y="0"/>
          <a:chExt cx="0" cy="0"/>
        </a:xfrm>
      </p:grpSpPr>
      <p:sp>
        <p:nvSpPr>
          <p:cNvPr id="2824" name="Google Shape;2824;ge0ae6d28c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5" name="Google Shape;2825;ge0ae6d28c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e0a9aa739c_0_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e0a9aa739c_0_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2"/>
        <p:cNvGrpSpPr/>
        <p:nvPr/>
      </p:nvGrpSpPr>
      <p:grpSpPr>
        <a:xfrm>
          <a:off x="0" y="0"/>
          <a:ext cx="0" cy="0"/>
          <a:chOff x="0" y="0"/>
          <a:chExt cx="0" cy="0"/>
        </a:xfrm>
      </p:grpSpPr>
      <p:sp>
        <p:nvSpPr>
          <p:cNvPr id="1833" name="Google Shape;1833;ge0a9aa739c_0_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4" name="Google Shape;1834;ge0a9aa739c_0_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35774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7"/>
        <p:cNvGrpSpPr/>
        <p:nvPr/>
      </p:nvGrpSpPr>
      <p:grpSpPr>
        <a:xfrm>
          <a:off x="0" y="0"/>
          <a:ext cx="0" cy="0"/>
          <a:chOff x="0" y="0"/>
          <a:chExt cx="0" cy="0"/>
        </a:xfrm>
      </p:grpSpPr>
      <p:sp>
        <p:nvSpPr>
          <p:cNvPr id="3118" name="Google Shape;3118;ge0ae6d28c5_0_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9" name="Google Shape;3119;ge0ae6d28c5_0_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
        <p:cNvGrpSpPr/>
        <p:nvPr/>
      </p:nvGrpSpPr>
      <p:grpSpPr>
        <a:xfrm>
          <a:off x="0" y="0"/>
          <a:ext cx="0" cy="0"/>
          <a:chOff x="0" y="0"/>
          <a:chExt cx="0" cy="0"/>
        </a:xfrm>
      </p:grpSpPr>
      <p:sp>
        <p:nvSpPr>
          <p:cNvPr id="1794" name="Google Shape;1794;gd019cdf330_0_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5" name="Google Shape;1795;gd019cdf330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9"/>
        <p:cNvGrpSpPr/>
        <p:nvPr/>
      </p:nvGrpSpPr>
      <p:grpSpPr>
        <a:xfrm>
          <a:off x="0" y="0"/>
          <a:ext cx="0" cy="0"/>
          <a:chOff x="0" y="0"/>
          <a:chExt cx="0" cy="0"/>
        </a:xfrm>
      </p:grpSpPr>
      <p:sp>
        <p:nvSpPr>
          <p:cNvPr id="1800" name="Google Shape;1800;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1" name="Google Shape;1801;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e0ae6d28c5_0_1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e0ae6d28c5_0_1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9"/>
        <p:cNvGrpSpPr/>
        <p:nvPr/>
      </p:nvGrpSpPr>
      <p:grpSpPr>
        <a:xfrm>
          <a:off x="0" y="0"/>
          <a:ext cx="0" cy="0"/>
          <a:chOff x="0" y="0"/>
          <a:chExt cx="0" cy="0"/>
        </a:xfrm>
      </p:grpSpPr>
      <p:sp>
        <p:nvSpPr>
          <p:cNvPr id="1800" name="Google Shape;1800;gcde4a31ab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1" name="Google Shape;1801;gcde4a31ab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602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e0a9aa739c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e0a9aa739c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6"/>
        <p:cNvGrpSpPr/>
        <p:nvPr/>
      </p:nvGrpSpPr>
      <p:grpSpPr>
        <a:xfrm>
          <a:off x="0" y="0"/>
          <a:ext cx="0" cy="0"/>
          <a:chOff x="0" y="0"/>
          <a:chExt cx="0" cy="0"/>
        </a:xfrm>
      </p:grpSpPr>
      <p:sp>
        <p:nvSpPr>
          <p:cNvPr id="2947" name="Google Shape;2947;ge0ae6d28c5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8" name="Google Shape;2948;ge0ae6d28c5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9"/>
        <p:cNvGrpSpPr/>
        <p:nvPr/>
      </p:nvGrpSpPr>
      <p:grpSpPr>
        <a:xfrm>
          <a:off x="0" y="0"/>
          <a:ext cx="0" cy="0"/>
          <a:chOff x="0" y="0"/>
          <a:chExt cx="0" cy="0"/>
        </a:xfrm>
      </p:grpSpPr>
      <p:sp>
        <p:nvSpPr>
          <p:cNvPr id="2920" name="Google Shape;2920;ge0ae6d28c5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1" name="Google Shape;2921;ge0ae6d28c5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flipH="1">
            <a:off x="36606" y="4072939"/>
            <a:ext cx="2539891" cy="1025004"/>
            <a:chOff x="739925" y="3179513"/>
            <a:chExt cx="2192775" cy="802100"/>
          </a:xfrm>
        </p:grpSpPr>
        <p:sp>
          <p:nvSpPr>
            <p:cNvPr id="11" name="Google Shape;11;p2"/>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rot="5400000">
            <a:off x="8017652" y="725255"/>
            <a:ext cx="1243225" cy="945416"/>
            <a:chOff x="6090925" y="2571000"/>
            <a:chExt cx="1243225" cy="1944500"/>
          </a:xfrm>
        </p:grpSpPr>
        <p:sp>
          <p:nvSpPr>
            <p:cNvPr id="14" name="Google Shape;14;p2"/>
            <p:cNvSpPr/>
            <p:nvPr/>
          </p:nvSpPr>
          <p:spPr>
            <a:xfrm>
              <a:off x="6101750" y="2581575"/>
              <a:ext cx="1191100" cy="1919200"/>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90925" y="2571000"/>
              <a:ext cx="1243225" cy="1944500"/>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32944" y="61502"/>
            <a:ext cx="323722" cy="760123"/>
            <a:chOff x="1088869" y="61502"/>
            <a:chExt cx="323722" cy="760123"/>
          </a:xfrm>
        </p:grpSpPr>
        <p:sp>
          <p:nvSpPr>
            <p:cNvPr id="17" name="Google Shape;17;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19;p2"/>
          <p:cNvGrpSpPr/>
          <p:nvPr/>
        </p:nvGrpSpPr>
        <p:grpSpPr>
          <a:xfrm>
            <a:off x="3237544" y="61502"/>
            <a:ext cx="323722" cy="760123"/>
            <a:chOff x="1088869" y="61502"/>
            <a:chExt cx="323722" cy="760123"/>
          </a:xfrm>
        </p:grpSpPr>
        <p:sp>
          <p:nvSpPr>
            <p:cNvPr id="20" name="Google Shape;20;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1266869" y="61502"/>
            <a:ext cx="323722" cy="760123"/>
            <a:chOff x="1088869" y="61502"/>
            <a:chExt cx="323722" cy="760123"/>
          </a:xfrm>
        </p:grpSpPr>
        <p:sp>
          <p:nvSpPr>
            <p:cNvPr id="23" name="Google Shape;23;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1590594" y="61502"/>
            <a:ext cx="323722" cy="760123"/>
            <a:chOff x="1088869" y="61502"/>
            <a:chExt cx="323722" cy="760123"/>
          </a:xfrm>
        </p:grpSpPr>
        <p:sp>
          <p:nvSpPr>
            <p:cNvPr id="26" name="Google Shape;26;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1914319" y="61502"/>
            <a:ext cx="323722" cy="760123"/>
            <a:chOff x="1088869" y="61502"/>
            <a:chExt cx="323722" cy="760123"/>
          </a:xfrm>
        </p:grpSpPr>
        <p:sp>
          <p:nvSpPr>
            <p:cNvPr id="29" name="Google Shape;29;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2238044" y="61502"/>
            <a:ext cx="323722" cy="760123"/>
            <a:chOff x="1088869" y="61502"/>
            <a:chExt cx="323722" cy="760123"/>
          </a:xfrm>
        </p:grpSpPr>
        <p:sp>
          <p:nvSpPr>
            <p:cNvPr id="32" name="Google Shape;32;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2"/>
          <p:cNvGrpSpPr/>
          <p:nvPr/>
        </p:nvGrpSpPr>
        <p:grpSpPr>
          <a:xfrm>
            <a:off x="2561769" y="61502"/>
            <a:ext cx="323722" cy="760123"/>
            <a:chOff x="1088869" y="61502"/>
            <a:chExt cx="323722" cy="760123"/>
          </a:xfrm>
        </p:grpSpPr>
        <p:sp>
          <p:nvSpPr>
            <p:cNvPr id="35" name="Google Shape;35;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2885494" y="61502"/>
            <a:ext cx="323722" cy="760123"/>
            <a:chOff x="1088869" y="61502"/>
            <a:chExt cx="323722" cy="760123"/>
          </a:xfrm>
        </p:grpSpPr>
        <p:sp>
          <p:nvSpPr>
            <p:cNvPr id="38" name="Google Shape;38;p2"/>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5626220" y="724884"/>
            <a:ext cx="2566186" cy="1883155"/>
            <a:chOff x="3918600" y="1101900"/>
            <a:chExt cx="2046400" cy="550775"/>
          </a:xfrm>
        </p:grpSpPr>
        <p:sp>
          <p:nvSpPr>
            <p:cNvPr id="41" name="Google Shape;41;p2"/>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5994235" y="4645800"/>
            <a:ext cx="2220175" cy="413075"/>
            <a:chOff x="3919200" y="4099725"/>
            <a:chExt cx="2220175" cy="413075"/>
          </a:xfrm>
        </p:grpSpPr>
        <p:sp>
          <p:nvSpPr>
            <p:cNvPr id="44" name="Google Shape;44;p2"/>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4801581" y="79597"/>
            <a:ext cx="4371383" cy="645272"/>
            <a:chOff x="3919200" y="602550"/>
            <a:chExt cx="3424775" cy="528825"/>
          </a:xfrm>
        </p:grpSpPr>
        <p:sp>
          <p:nvSpPr>
            <p:cNvPr id="47" name="Google Shape;47;p2"/>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3884102" y="79613"/>
            <a:ext cx="917468" cy="645241"/>
            <a:chOff x="3202825" y="597100"/>
            <a:chExt cx="758050" cy="1660425"/>
          </a:xfrm>
        </p:grpSpPr>
        <p:sp>
          <p:nvSpPr>
            <p:cNvPr id="50" name="Google Shape;50;p2"/>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2;p2"/>
          <p:cNvGrpSpPr/>
          <p:nvPr/>
        </p:nvGrpSpPr>
        <p:grpSpPr>
          <a:xfrm>
            <a:off x="85197" y="79608"/>
            <a:ext cx="752658" cy="2103071"/>
            <a:chOff x="254275" y="595600"/>
            <a:chExt cx="628000" cy="1661325"/>
          </a:xfrm>
        </p:grpSpPr>
        <p:sp>
          <p:nvSpPr>
            <p:cNvPr id="53" name="Google Shape;53;p2"/>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8388500" y="1948850"/>
            <a:ext cx="473675" cy="474700"/>
            <a:chOff x="311700" y="2314625"/>
            <a:chExt cx="473675" cy="474700"/>
          </a:xfrm>
        </p:grpSpPr>
        <p:sp>
          <p:nvSpPr>
            <p:cNvPr id="56" name="Google Shape;56;p2"/>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flipH="1">
            <a:off x="8132049" y="2552832"/>
            <a:ext cx="949988" cy="2516872"/>
            <a:chOff x="3233850" y="907275"/>
            <a:chExt cx="758050" cy="1660425"/>
          </a:xfrm>
        </p:grpSpPr>
        <p:sp>
          <p:nvSpPr>
            <p:cNvPr id="59" name="Google Shape;59;p2"/>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61;p2"/>
          <p:cNvGrpSpPr/>
          <p:nvPr/>
        </p:nvGrpSpPr>
        <p:grpSpPr>
          <a:xfrm>
            <a:off x="2038600" y="4693443"/>
            <a:ext cx="2017525" cy="371349"/>
            <a:chOff x="1361475" y="4184800"/>
            <a:chExt cx="2017525" cy="317800"/>
          </a:xfrm>
        </p:grpSpPr>
        <p:sp>
          <p:nvSpPr>
            <p:cNvPr id="62" name="Google Shape;62;p2"/>
            <p:cNvSpPr/>
            <p:nvPr/>
          </p:nvSpPr>
          <p:spPr>
            <a:xfrm>
              <a:off x="1364500" y="4199525"/>
              <a:ext cx="2001875" cy="288925"/>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61475" y="4184800"/>
              <a:ext cx="2017525" cy="317800"/>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2"/>
          <p:cNvSpPr txBox="1">
            <a:spLocks noGrp="1"/>
          </p:cNvSpPr>
          <p:nvPr>
            <p:ph type="ctrTitle"/>
          </p:nvPr>
        </p:nvSpPr>
        <p:spPr>
          <a:xfrm>
            <a:off x="1266876" y="1146675"/>
            <a:ext cx="4058400" cy="1578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5200"/>
              <a:buFont typeface="Do Hyeon"/>
              <a:buNone/>
              <a:defRPr sz="6200">
                <a:solidFill>
                  <a:schemeClr val="accent1"/>
                </a:solidFill>
                <a:latin typeface="Do Hyeon"/>
                <a:ea typeface="Do Hyeon"/>
                <a:cs typeface="Do Hyeon"/>
                <a:sym typeface="Do Hye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65" name="Google Shape;65;p2"/>
          <p:cNvSpPr txBox="1">
            <a:spLocks noGrp="1"/>
          </p:cNvSpPr>
          <p:nvPr>
            <p:ph type="subTitle" idx="1"/>
          </p:nvPr>
        </p:nvSpPr>
        <p:spPr>
          <a:xfrm>
            <a:off x="5511575" y="3589925"/>
            <a:ext cx="2481000" cy="824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Nanum Gothic"/>
              <a:buNone/>
              <a:defRPr sz="1900">
                <a:latin typeface="Nanum Gothic"/>
                <a:ea typeface="Nanum Gothic"/>
                <a:cs typeface="Nanum Gothic"/>
                <a:sym typeface="Nanum Gothic"/>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6" name="Google Shape;66;p2"/>
          <p:cNvSpPr txBox="1">
            <a:spLocks noGrp="1"/>
          </p:cNvSpPr>
          <p:nvPr>
            <p:ph type="subTitle" idx="2"/>
          </p:nvPr>
        </p:nvSpPr>
        <p:spPr>
          <a:xfrm>
            <a:off x="1266875" y="2673125"/>
            <a:ext cx="4058400" cy="988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None/>
              <a:defRPr sz="3400">
                <a:latin typeface="Do Hyeon"/>
                <a:ea typeface="Do Hyeon"/>
                <a:cs typeface="Do Hyeon"/>
                <a:sym typeface="Do Hyeon"/>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67" name="Google Shape;67;p2"/>
          <p:cNvPicPr preferRelativeResize="0"/>
          <p:nvPr/>
        </p:nvPicPr>
        <p:blipFill rotWithShape="1">
          <a:blip r:embed="rId2">
            <a:alphaModFix amt="28000"/>
          </a:blip>
          <a:srcRect t="-706" b="1164"/>
          <a:stretch/>
        </p:blipFill>
        <p:spPr>
          <a:xfrm>
            <a:off x="-1" y="15712"/>
            <a:ext cx="9144002" cy="5112076"/>
          </a:xfrm>
          <a:prstGeom prst="rect">
            <a:avLst/>
          </a:prstGeom>
          <a:noFill/>
          <a:ln>
            <a:noFill/>
          </a:ln>
        </p:spPr>
      </p:pic>
      <p:grpSp>
        <p:nvGrpSpPr>
          <p:cNvPr id="68" name="Google Shape;68;p2"/>
          <p:cNvGrpSpPr/>
          <p:nvPr/>
        </p:nvGrpSpPr>
        <p:grpSpPr>
          <a:xfrm>
            <a:off x="-28790" y="-17707"/>
            <a:ext cx="9201581" cy="5178914"/>
            <a:chOff x="231025" y="848375"/>
            <a:chExt cx="7139650" cy="4018400"/>
          </a:xfrm>
        </p:grpSpPr>
        <p:sp>
          <p:nvSpPr>
            <p:cNvPr id="69" name="Google Shape;69;p2"/>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CUSTOM_14_1_3">
    <p:spTree>
      <p:nvGrpSpPr>
        <p:cNvPr id="1" name="Shape 675"/>
        <p:cNvGrpSpPr/>
        <p:nvPr/>
      </p:nvGrpSpPr>
      <p:grpSpPr>
        <a:xfrm>
          <a:off x="0" y="0"/>
          <a:ext cx="0" cy="0"/>
          <a:chOff x="0" y="0"/>
          <a:chExt cx="0" cy="0"/>
        </a:xfrm>
      </p:grpSpPr>
      <p:sp>
        <p:nvSpPr>
          <p:cNvPr id="676" name="Google Shape;676;p19"/>
          <p:cNvSpPr/>
          <p:nvPr/>
        </p:nvSpPr>
        <p:spPr>
          <a:xfrm>
            <a:off x="62949" y="71499"/>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9"/>
          <p:cNvGrpSpPr/>
          <p:nvPr/>
        </p:nvGrpSpPr>
        <p:grpSpPr>
          <a:xfrm flipH="1">
            <a:off x="76969" y="96398"/>
            <a:ext cx="568190" cy="1241397"/>
            <a:chOff x="4737447" y="65740"/>
            <a:chExt cx="4397754" cy="679064"/>
          </a:xfrm>
        </p:grpSpPr>
        <p:sp>
          <p:nvSpPr>
            <p:cNvPr id="678" name="Google Shape;678;p19"/>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9"/>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19"/>
          <p:cNvGrpSpPr/>
          <p:nvPr/>
        </p:nvGrpSpPr>
        <p:grpSpPr>
          <a:xfrm flipH="1">
            <a:off x="7998578" y="335774"/>
            <a:ext cx="1055461" cy="760144"/>
            <a:chOff x="4737447" y="65740"/>
            <a:chExt cx="4397754" cy="679064"/>
          </a:xfrm>
        </p:grpSpPr>
        <p:sp>
          <p:nvSpPr>
            <p:cNvPr id="681" name="Google Shape;681;p19"/>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9"/>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9"/>
          <p:cNvGrpSpPr/>
          <p:nvPr/>
        </p:nvGrpSpPr>
        <p:grpSpPr>
          <a:xfrm flipH="1">
            <a:off x="8627658" y="879550"/>
            <a:ext cx="453513" cy="2132152"/>
            <a:chOff x="3817550" y="58742"/>
            <a:chExt cx="973412" cy="2132152"/>
          </a:xfrm>
        </p:grpSpPr>
        <p:sp>
          <p:nvSpPr>
            <p:cNvPr id="684" name="Google Shape;684;p19"/>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9"/>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9"/>
          <p:cNvGrpSpPr/>
          <p:nvPr/>
        </p:nvGrpSpPr>
        <p:grpSpPr>
          <a:xfrm flipH="1">
            <a:off x="77131" y="4195594"/>
            <a:ext cx="1011974" cy="881167"/>
            <a:chOff x="7526159" y="2593427"/>
            <a:chExt cx="1596425" cy="2496932"/>
          </a:xfrm>
        </p:grpSpPr>
        <p:sp>
          <p:nvSpPr>
            <p:cNvPr id="687" name="Google Shape;687;p19"/>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9"/>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19"/>
          <p:cNvGrpSpPr/>
          <p:nvPr/>
        </p:nvGrpSpPr>
        <p:grpSpPr>
          <a:xfrm flipH="1">
            <a:off x="133416" y="140275"/>
            <a:ext cx="473675" cy="474700"/>
            <a:chOff x="311700" y="2314625"/>
            <a:chExt cx="473675" cy="474700"/>
          </a:xfrm>
        </p:grpSpPr>
        <p:sp>
          <p:nvSpPr>
            <p:cNvPr id="690" name="Google Shape;690;p19"/>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9"/>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92" name="Google Shape;692;p19"/>
          <p:cNvPicPr preferRelativeResize="0"/>
          <p:nvPr/>
        </p:nvPicPr>
        <p:blipFill rotWithShape="1">
          <a:blip r:embed="rId2">
            <a:alphaModFix amt="28000"/>
          </a:blip>
          <a:srcRect l="773" t="659" b="886"/>
          <a:stretch/>
        </p:blipFill>
        <p:spPr>
          <a:xfrm rot="10800000">
            <a:off x="33426" y="32126"/>
            <a:ext cx="9073374" cy="5091499"/>
          </a:xfrm>
          <a:prstGeom prst="rect">
            <a:avLst/>
          </a:prstGeom>
          <a:noFill/>
          <a:ln>
            <a:noFill/>
          </a:ln>
        </p:spPr>
      </p:pic>
      <p:grpSp>
        <p:nvGrpSpPr>
          <p:cNvPr id="693" name="Google Shape;693;p19"/>
          <p:cNvGrpSpPr/>
          <p:nvPr/>
        </p:nvGrpSpPr>
        <p:grpSpPr>
          <a:xfrm rot="10800000" flipH="1">
            <a:off x="-28790" y="-17707"/>
            <a:ext cx="9201581" cy="5178914"/>
            <a:chOff x="231025" y="848375"/>
            <a:chExt cx="7139650" cy="4018400"/>
          </a:xfrm>
        </p:grpSpPr>
        <p:sp>
          <p:nvSpPr>
            <p:cNvPr id="694" name="Google Shape;694;p19"/>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9"/>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 name="Google Shape;696;p19"/>
          <p:cNvSpPr txBox="1">
            <a:spLocks noGrp="1"/>
          </p:cNvSpPr>
          <p:nvPr>
            <p:ph type="ctrTitle"/>
          </p:nvPr>
        </p:nvSpPr>
        <p:spPr>
          <a:xfrm>
            <a:off x="1964851" y="242761"/>
            <a:ext cx="52143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793"/>
        <p:cNvGrpSpPr/>
        <p:nvPr/>
      </p:nvGrpSpPr>
      <p:grpSpPr>
        <a:xfrm>
          <a:off x="0" y="0"/>
          <a:ext cx="0" cy="0"/>
          <a:chOff x="0" y="0"/>
          <a:chExt cx="0" cy="0"/>
        </a:xfrm>
      </p:grpSpPr>
      <p:sp>
        <p:nvSpPr>
          <p:cNvPr id="794" name="Google Shape;794;p23"/>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 name="Google Shape;795;p23"/>
          <p:cNvGrpSpPr/>
          <p:nvPr/>
        </p:nvGrpSpPr>
        <p:grpSpPr>
          <a:xfrm>
            <a:off x="113925" y="1174949"/>
            <a:ext cx="806415" cy="1646913"/>
            <a:chOff x="31317" y="56816"/>
            <a:chExt cx="806415" cy="2133307"/>
          </a:xfrm>
        </p:grpSpPr>
        <p:sp>
          <p:nvSpPr>
            <p:cNvPr id="796" name="Google Shape;796;p23"/>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3"/>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23"/>
          <p:cNvGrpSpPr/>
          <p:nvPr/>
        </p:nvGrpSpPr>
        <p:grpSpPr>
          <a:xfrm rot="-5400000">
            <a:off x="6864120" y="415234"/>
            <a:ext cx="2566186" cy="1883155"/>
            <a:chOff x="3918600" y="1101900"/>
            <a:chExt cx="2046400" cy="550775"/>
          </a:xfrm>
        </p:grpSpPr>
        <p:sp>
          <p:nvSpPr>
            <p:cNvPr id="799" name="Google Shape;799;p23"/>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3"/>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 name="Google Shape;801;p23"/>
          <p:cNvGrpSpPr/>
          <p:nvPr/>
        </p:nvGrpSpPr>
        <p:grpSpPr>
          <a:xfrm rot="-5400000">
            <a:off x="6883711" y="2880698"/>
            <a:ext cx="3676842" cy="679064"/>
            <a:chOff x="5436769" y="65736"/>
            <a:chExt cx="3676842" cy="679064"/>
          </a:xfrm>
        </p:grpSpPr>
        <p:sp>
          <p:nvSpPr>
            <p:cNvPr id="802" name="Google Shape;802;p23"/>
            <p:cNvSpPr/>
            <p:nvPr/>
          </p:nvSpPr>
          <p:spPr>
            <a:xfrm>
              <a:off x="5436769" y="81186"/>
              <a:ext cx="3623767"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a:off x="5499446" y="65736"/>
              <a:ext cx="3614165"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23"/>
          <p:cNvGrpSpPr/>
          <p:nvPr/>
        </p:nvGrpSpPr>
        <p:grpSpPr>
          <a:xfrm>
            <a:off x="6219351" y="2460455"/>
            <a:ext cx="2627782" cy="707250"/>
            <a:chOff x="4736676" y="706955"/>
            <a:chExt cx="2627782" cy="707250"/>
          </a:xfrm>
        </p:grpSpPr>
        <p:sp>
          <p:nvSpPr>
            <p:cNvPr id="805" name="Google Shape;805;p23"/>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23"/>
          <p:cNvGrpSpPr/>
          <p:nvPr/>
        </p:nvGrpSpPr>
        <p:grpSpPr>
          <a:xfrm rot="-5400000">
            <a:off x="1110007" y="956740"/>
            <a:ext cx="323722" cy="760123"/>
            <a:chOff x="1088869" y="61502"/>
            <a:chExt cx="323722" cy="760123"/>
          </a:xfrm>
        </p:grpSpPr>
        <p:sp>
          <p:nvSpPr>
            <p:cNvPr id="808" name="Google Shape;808;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23"/>
          <p:cNvGrpSpPr/>
          <p:nvPr/>
        </p:nvGrpSpPr>
        <p:grpSpPr>
          <a:xfrm rot="-5400000">
            <a:off x="1110007" y="2279965"/>
            <a:ext cx="323722" cy="760123"/>
            <a:chOff x="1088869" y="61502"/>
            <a:chExt cx="323722" cy="760123"/>
          </a:xfrm>
        </p:grpSpPr>
        <p:sp>
          <p:nvSpPr>
            <p:cNvPr id="811" name="Google Shape;811;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 name="Google Shape;813;p23"/>
          <p:cNvGrpSpPr/>
          <p:nvPr/>
        </p:nvGrpSpPr>
        <p:grpSpPr>
          <a:xfrm rot="-5400000">
            <a:off x="1110007" y="1956240"/>
            <a:ext cx="323722" cy="760123"/>
            <a:chOff x="1088869" y="61502"/>
            <a:chExt cx="323722" cy="760123"/>
          </a:xfrm>
        </p:grpSpPr>
        <p:sp>
          <p:nvSpPr>
            <p:cNvPr id="814" name="Google Shape;814;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23"/>
          <p:cNvGrpSpPr/>
          <p:nvPr/>
        </p:nvGrpSpPr>
        <p:grpSpPr>
          <a:xfrm rot="-5400000">
            <a:off x="1110007" y="1632515"/>
            <a:ext cx="323722" cy="760123"/>
            <a:chOff x="1088869" y="61502"/>
            <a:chExt cx="323722" cy="760123"/>
          </a:xfrm>
        </p:grpSpPr>
        <p:sp>
          <p:nvSpPr>
            <p:cNvPr id="817" name="Google Shape;817;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23"/>
          <p:cNvGrpSpPr/>
          <p:nvPr/>
        </p:nvGrpSpPr>
        <p:grpSpPr>
          <a:xfrm rot="-5400000">
            <a:off x="1110007" y="1308790"/>
            <a:ext cx="323722" cy="760123"/>
            <a:chOff x="1088869" y="61502"/>
            <a:chExt cx="323722" cy="760123"/>
          </a:xfrm>
        </p:grpSpPr>
        <p:sp>
          <p:nvSpPr>
            <p:cNvPr id="820" name="Google Shape;820;p2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23"/>
          <p:cNvGrpSpPr/>
          <p:nvPr/>
        </p:nvGrpSpPr>
        <p:grpSpPr>
          <a:xfrm>
            <a:off x="287625" y="2977100"/>
            <a:ext cx="473675" cy="474700"/>
            <a:chOff x="311700" y="2314625"/>
            <a:chExt cx="473675" cy="474700"/>
          </a:xfrm>
        </p:grpSpPr>
        <p:sp>
          <p:nvSpPr>
            <p:cNvPr id="823" name="Google Shape;823;p23"/>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3"/>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5" name="Google Shape;825;p23"/>
          <p:cNvPicPr preferRelativeResize="0"/>
          <p:nvPr/>
        </p:nvPicPr>
        <p:blipFill rotWithShape="1">
          <a:blip r:embed="rId2">
            <a:alphaModFix amt="28000"/>
          </a:blip>
          <a:srcRect t="1156"/>
          <a:stretch/>
        </p:blipFill>
        <p:spPr>
          <a:xfrm>
            <a:off x="-33425" y="45120"/>
            <a:ext cx="9144002" cy="5111724"/>
          </a:xfrm>
          <a:prstGeom prst="rect">
            <a:avLst/>
          </a:prstGeom>
          <a:noFill/>
          <a:ln>
            <a:noFill/>
          </a:ln>
        </p:spPr>
      </p:pic>
      <p:grpSp>
        <p:nvGrpSpPr>
          <p:cNvPr id="826" name="Google Shape;826;p23"/>
          <p:cNvGrpSpPr/>
          <p:nvPr/>
        </p:nvGrpSpPr>
        <p:grpSpPr>
          <a:xfrm rot="10800000" flipH="1">
            <a:off x="-28790" y="-17707"/>
            <a:ext cx="9201581" cy="5178914"/>
            <a:chOff x="231025" y="848375"/>
            <a:chExt cx="7139650" cy="4018400"/>
          </a:xfrm>
        </p:grpSpPr>
        <p:sp>
          <p:nvSpPr>
            <p:cNvPr id="827" name="Google Shape;827;p23"/>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3"/>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23"/>
          <p:cNvSpPr txBox="1">
            <a:spLocks noGrp="1"/>
          </p:cNvSpPr>
          <p:nvPr>
            <p:ph type="title"/>
          </p:nvPr>
        </p:nvSpPr>
        <p:spPr>
          <a:xfrm>
            <a:off x="2890900" y="2661630"/>
            <a:ext cx="3362100" cy="841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30" name="Google Shape;830;p23"/>
          <p:cNvSpPr txBox="1">
            <a:spLocks noGrp="1"/>
          </p:cNvSpPr>
          <p:nvPr>
            <p:ph type="title" idx="2" hasCustomPrompt="1"/>
          </p:nvPr>
        </p:nvSpPr>
        <p:spPr>
          <a:xfrm>
            <a:off x="2890900" y="1034875"/>
            <a:ext cx="3362100" cy="18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2000"/>
              <a:buNone/>
              <a:defRPr sz="12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1" name="Google Shape;831;p23"/>
          <p:cNvSpPr txBox="1">
            <a:spLocks noGrp="1"/>
          </p:cNvSpPr>
          <p:nvPr>
            <p:ph type="subTitle" idx="1"/>
          </p:nvPr>
        </p:nvSpPr>
        <p:spPr>
          <a:xfrm>
            <a:off x="2405697" y="3291276"/>
            <a:ext cx="4476300" cy="68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3_1">
    <p:spTree>
      <p:nvGrpSpPr>
        <p:cNvPr id="1" name="Shape 832"/>
        <p:cNvGrpSpPr/>
        <p:nvPr/>
      </p:nvGrpSpPr>
      <p:grpSpPr>
        <a:xfrm>
          <a:off x="0" y="0"/>
          <a:ext cx="0" cy="0"/>
          <a:chOff x="0" y="0"/>
          <a:chExt cx="0" cy="0"/>
        </a:xfrm>
      </p:grpSpPr>
      <p:sp>
        <p:nvSpPr>
          <p:cNvPr id="833" name="Google Shape;833;p24"/>
          <p:cNvSpPr/>
          <p:nvPr/>
        </p:nvSpPr>
        <p:spPr>
          <a:xfrm>
            <a:off x="62561" y="6917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24"/>
          <p:cNvGrpSpPr/>
          <p:nvPr/>
        </p:nvGrpSpPr>
        <p:grpSpPr>
          <a:xfrm flipH="1">
            <a:off x="8327964" y="55155"/>
            <a:ext cx="752658" cy="2587348"/>
            <a:chOff x="254275" y="595600"/>
            <a:chExt cx="628000" cy="1661325"/>
          </a:xfrm>
        </p:grpSpPr>
        <p:sp>
          <p:nvSpPr>
            <p:cNvPr id="835" name="Google Shape;835;p24"/>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4"/>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24"/>
          <p:cNvGrpSpPr/>
          <p:nvPr/>
        </p:nvGrpSpPr>
        <p:grpSpPr>
          <a:xfrm flipH="1">
            <a:off x="5952829" y="55175"/>
            <a:ext cx="2801195" cy="690455"/>
            <a:chOff x="3919200" y="4099725"/>
            <a:chExt cx="2220175" cy="413075"/>
          </a:xfrm>
        </p:grpSpPr>
        <p:sp>
          <p:nvSpPr>
            <p:cNvPr id="838" name="Google Shape;838;p24"/>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4"/>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24"/>
          <p:cNvGrpSpPr/>
          <p:nvPr/>
        </p:nvGrpSpPr>
        <p:grpSpPr>
          <a:xfrm rot="-5400000" flipH="1">
            <a:off x="253869" y="-125811"/>
            <a:ext cx="1326085" cy="1696545"/>
            <a:chOff x="254275" y="595600"/>
            <a:chExt cx="628000" cy="1661325"/>
          </a:xfrm>
        </p:grpSpPr>
        <p:sp>
          <p:nvSpPr>
            <p:cNvPr id="841" name="Google Shape;841;p24"/>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4"/>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24"/>
          <p:cNvGrpSpPr/>
          <p:nvPr/>
        </p:nvGrpSpPr>
        <p:grpSpPr>
          <a:xfrm>
            <a:off x="51464" y="26831"/>
            <a:ext cx="1039375" cy="852632"/>
            <a:chOff x="739925" y="3179513"/>
            <a:chExt cx="2192775" cy="802100"/>
          </a:xfrm>
        </p:grpSpPr>
        <p:sp>
          <p:nvSpPr>
            <p:cNvPr id="844" name="Google Shape;844;p24"/>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4"/>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24"/>
          <p:cNvGrpSpPr/>
          <p:nvPr/>
        </p:nvGrpSpPr>
        <p:grpSpPr>
          <a:xfrm rot="10800000" flipH="1">
            <a:off x="70784" y="4314092"/>
            <a:ext cx="2592897" cy="760133"/>
            <a:chOff x="3919200" y="602550"/>
            <a:chExt cx="3424775" cy="528825"/>
          </a:xfrm>
        </p:grpSpPr>
        <p:sp>
          <p:nvSpPr>
            <p:cNvPr id="847" name="Google Shape;847;p24"/>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4"/>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24"/>
          <p:cNvGrpSpPr/>
          <p:nvPr/>
        </p:nvGrpSpPr>
        <p:grpSpPr>
          <a:xfrm>
            <a:off x="51463" y="3469393"/>
            <a:ext cx="798833" cy="1213605"/>
            <a:chOff x="3202825" y="597100"/>
            <a:chExt cx="758050" cy="1660425"/>
          </a:xfrm>
        </p:grpSpPr>
        <p:sp>
          <p:nvSpPr>
            <p:cNvPr id="850" name="Google Shape;850;p24"/>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4"/>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24"/>
          <p:cNvGrpSpPr/>
          <p:nvPr/>
        </p:nvGrpSpPr>
        <p:grpSpPr>
          <a:xfrm flipH="1">
            <a:off x="7675898" y="2936402"/>
            <a:ext cx="1446890" cy="1439256"/>
            <a:chOff x="3202825" y="597100"/>
            <a:chExt cx="758050" cy="1660425"/>
          </a:xfrm>
        </p:grpSpPr>
        <p:sp>
          <p:nvSpPr>
            <p:cNvPr id="853" name="Google Shape;853;p24"/>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4"/>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24"/>
          <p:cNvGrpSpPr/>
          <p:nvPr/>
        </p:nvGrpSpPr>
        <p:grpSpPr>
          <a:xfrm rot="5400000" flipH="1">
            <a:off x="7891649" y="3870232"/>
            <a:ext cx="1496350" cy="903886"/>
            <a:chOff x="739925" y="3179513"/>
            <a:chExt cx="2192775" cy="802100"/>
          </a:xfrm>
        </p:grpSpPr>
        <p:sp>
          <p:nvSpPr>
            <p:cNvPr id="856" name="Google Shape;856;p24"/>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4"/>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24"/>
          <p:cNvGrpSpPr/>
          <p:nvPr/>
        </p:nvGrpSpPr>
        <p:grpSpPr>
          <a:xfrm flipH="1">
            <a:off x="6969544" y="4375575"/>
            <a:ext cx="1244852" cy="690455"/>
            <a:chOff x="3919200" y="4099725"/>
            <a:chExt cx="2220175" cy="413075"/>
          </a:xfrm>
        </p:grpSpPr>
        <p:sp>
          <p:nvSpPr>
            <p:cNvPr id="859" name="Google Shape;859;p24"/>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4"/>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4"/>
          <p:cNvGrpSpPr/>
          <p:nvPr/>
        </p:nvGrpSpPr>
        <p:grpSpPr>
          <a:xfrm>
            <a:off x="6323675" y="4488263"/>
            <a:ext cx="473675" cy="474700"/>
            <a:chOff x="311700" y="2314625"/>
            <a:chExt cx="473675" cy="474700"/>
          </a:xfrm>
        </p:grpSpPr>
        <p:sp>
          <p:nvSpPr>
            <p:cNvPr id="862" name="Google Shape;862;p24"/>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4"/>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24"/>
          <p:cNvGrpSpPr/>
          <p:nvPr/>
        </p:nvGrpSpPr>
        <p:grpSpPr>
          <a:xfrm>
            <a:off x="4773087" y="4352648"/>
            <a:ext cx="1417028" cy="728799"/>
            <a:chOff x="6090925" y="2571000"/>
            <a:chExt cx="1243225" cy="1944500"/>
          </a:xfrm>
        </p:grpSpPr>
        <p:sp>
          <p:nvSpPr>
            <p:cNvPr id="865" name="Google Shape;865;p24"/>
            <p:cNvSpPr/>
            <p:nvPr/>
          </p:nvSpPr>
          <p:spPr>
            <a:xfrm>
              <a:off x="6101750" y="2581575"/>
              <a:ext cx="1191100" cy="1919200"/>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4"/>
            <p:cNvSpPr/>
            <p:nvPr/>
          </p:nvSpPr>
          <p:spPr>
            <a:xfrm>
              <a:off x="6090925" y="2571000"/>
              <a:ext cx="1243225" cy="1944500"/>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24"/>
          <p:cNvGrpSpPr/>
          <p:nvPr/>
        </p:nvGrpSpPr>
        <p:grpSpPr>
          <a:xfrm rot="10800000" flipH="1">
            <a:off x="3467132" y="4336990"/>
            <a:ext cx="323722" cy="760123"/>
            <a:chOff x="1088869" y="61502"/>
            <a:chExt cx="323722" cy="760123"/>
          </a:xfrm>
        </p:grpSpPr>
        <p:sp>
          <p:nvSpPr>
            <p:cNvPr id="868" name="Google Shape;868;p24"/>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4"/>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24"/>
          <p:cNvGrpSpPr/>
          <p:nvPr/>
        </p:nvGrpSpPr>
        <p:grpSpPr>
          <a:xfrm rot="10800000" flipH="1">
            <a:off x="3790857" y="4336990"/>
            <a:ext cx="323722" cy="760123"/>
            <a:chOff x="1088869" y="61502"/>
            <a:chExt cx="323722" cy="760123"/>
          </a:xfrm>
        </p:grpSpPr>
        <p:sp>
          <p:nvSpPr>
            <p:cNvPr id="871" name="Google Shape;871;p24"/>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4"/>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24"/>
          <p:cNvGrpSpPr/>
          <p:nvPr/>
        </p:nvGrpSpPr>
        <p:grpSpPr>
          <a:xfrm rot="10800000" flipH="1">
            <a:off x="4114582" y="4336990"/>
            <a:ext cx="323722" cy="760123"/>
            <a:chOff x="1088869" y="61502"/>
            <a:chExt cx="323722" cy="760123"/>
          </a:xfrm>
        </p:grpSpPr>
        <p:sp>
          <p:nvSpPr>
            <p:cNvPr id="874" name="Google Shape;874;p24"/>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4"/>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24"/>
          <p:cNvGrpSpPr/>
          <p:nvPr/>
        </p:nvGrpSpPr>
        <p:grpSpPr>
          <a:xfrm rot="10800000" flipH="1">
            <a:off x="4438307" y="4336990"/>
            <a:ext cx="323722" cy="760123"/>
            <a:chOff x="1088869" y="61502"/>
            <a:chExt cx="323722" cy="760123"/>
          </a:xfrm>
        </p:grpSpPr>
        <p:sp>
          <p:nvSpPr>
            <p:cNvPr id="877" name="Google Shape;877;p24"/>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4"/>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79" name="Google Shape;879;p24"/>
          <p:cNvPicPr preferRelativeResize="0"/>
          <p:nvPr/>
        </p:nvPicPr>
        <p:blipFill>
          <a:blip r:embed="rId2">
            <a:alphaModFix amt="28000"/>
          </a:blip>
          <a:stretch>
            <a:fillRect/>
          </a:stretch>
        </p:blipFill>
        <p:spPr>
          <a:xfrm>
            <a:off x="-41190" y="-16451"/>
            <a:ext cx="9144002" cy="5171753"/>
          </a:xfrm>
          <a:prstGeom prst="rect">
            <a:avLst/>
          </a:prstGeom>
          <a:noFill/>
          <a:ln>
            <a:noFill/>
          </a:ln>
        </p:spPr>
      </p:pic>
      <p:grpSp>
        <p:nvGrpSpPr>
          <p:cNvPr id="880" name="Google Shape;880;p24"/>
          <p:cNvGrpSpPr/>
          <p:nvPr/>
        </p:nvGrpSpPr>
        <p:grpSpPr>
          <a:xfrm flipH="1">
            <a:off x="-28790" y="-17707"/>
            <a:ext cx="9201581" cy="5178914"/>
            <a:chOff x="231025" y="848375"/>
            <a:chExt cx="7139650" cy="4018400"/>
          </a:xfrm>
        </p:grpSpPr>
        <p:sp>
          <p:nvSpPr>
            <p:cNvPr id="881" name="Google Shape;881;p24"/>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4"/>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 name="Google Shape;883;p24"/>
          <p:cNvSpPr txBox="1">
            <a:spLocks noGrp="1"/>
          </p:cNvSpPr>
          <p:nvPr>
            <p:ph type="ctrTitle"/>
          </p:nvPr>
        </p:nvSpPr>
        <p:spPr>
          <a:xfrm>
            <a:off x="722400" y="295719"/>
            <a:ext cx="7699200" cy="9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solidFill>
                  <a:srgbClr val="0A1D37"/>
                </a:solidFill>
                <a:latin typeface="Do Hyeon"/>
                <a:ea typeface="Do Hyeon"/>
                <a:cs typeface="Do Hyeon"/>
                <a:sym typeface="Do Hyeon"/>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84" name="Google Shape;884;p24"/>
          <p:cNvSpPr txBox="1">
            <a:spLocks noGrp="1"/>
          </p:cNvSpPr>
          <p:nvPr>
            <p:ph type="subTitle" idx="1"/>
          </p:nvPr>
        </p:nvSpPr>
        <p:spPr>
          <a:xfrm>
            <a:off x="3915850" y="1674311"/>
            <a:ext cx="3378000" cy="1870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rgbClr val="0A1D37"/>
                </a:solidFill>
                <a:latin typeface="Nanum Gothic"/>
                <a:ea typeface="Nanum Gothic"/>
                <a:cs typeface="Nanum Gothic"/>
                <a:sym typeface="Nanum Gothic"/>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3_1_1">
    <p:spTree>
      <p:nvGrpSpPr>
        <p:cNvPr id="1" name="Shape 885"/>
        <p:cNvGrpSpPr/>
        <p:nvPr/>
      </p:nvGrpSpPr>
      <p:grpSpPr>
        <a:xfrm>
          <a:off x="0" y="0"/>
          <a:ext cx="0" cy="0"/>
          <a:chOff x="0" y="0"/>
          <a:chExt cx="0" cy="0"/>
        </a:xfrm>
      </p:grpSpPr>
      <p:sp>
        <p:nvSpPr>
          <p:cNvPr id="886" name="Google Shape;886;p25"/>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25"/>
          <p:cNvGrpSpPr/>
          <p:nvPr/>
        </p:nvGrpSpPr>
        <p:grpSpPr>
          <a:xfrm>
            <a:off x="131184" y="95577"/>
            <a:ext cx="1596425" cy="2496932"/>
            <a:chOff x="7526159" y="2593427"/>
            <a:chExt cx="1596425" cy="2496932"/>
          </a:xfrm>
        </p:grpSpPr>
        <p:sp>
          <p:nvSpPr>
            <p:cNvPr id="888" name="Google Shape;888;p25"/>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5"/>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25"/>
          <p:cNvGrpSpPr/>
          <p:nvPr/>
        </p:nvGrpSpPr>
        <p:grpSpPr>
          <a:xfrm>
            <a:off x="2055753" y="4078148"/>
            <a:ext cx="2850927" cy="1045954"/>
            <a:chOff x="4737447" y="4556462"/>
            <a:chExt cx="2850927" cy="530430"/>
          </a:xfrm>
        </p:grpSpPr>
        <p:sp>
          <p:nvSpPr>
            <p:cNvPr id="891" name="Google Shape;891;p25"/>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5"/>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25"/>
          <p:cNvGrpSpPr/>
          <p:nvPr/>
        </p:nvGrpSpPr>
        <p:grpSpPr>
          <a:xfrm>
            <a:off x="8132507" y="1122442"/>
            <a:ext cx="323497" cy="759738"/>
            <a:chOff x="1695157" y="61888"/>
            <a:chExt cx="323497" cy="759738"/>
          </a:xfrm>
        </p:grpSpPr>
        <p:sp>
          <p:nvSpPr>
            <p:cNvPr id="894" name="Google Shape;894;p25"/>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5"/>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25"/>
          <p:cNvGrpSpPr/>
          <p:nvPr/>
        </p:nvGrpSpPr>
        <p:grpSpPr>
          <a:xfrm>
            <a:off x="7828657" y="1122442"/>
            <a:ext cx="324299" cy="759738"/>
            <a:chOff x="1391307" y="61888"/>
            <a:chExt cx="324299" cy="759738"/>
          </a:xfrm>
        </p:grpSpPr>
        <p:sp>
          <p:nvSpPr>
            <p:cNvPr id="897" name="Google Shape;897;p25"/>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5"/>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25"/>
          <p:cNvGrpSpPr/>
          <p:nvPr/>
        </p:nvGrpSpPr>
        <p:grpSpPr>
          <a:xfrm>
            <a:off x="8743931" y="1122442"/>
            <a:ext cx="323561" cy="759738"/>
            <a:chOff x="2306581" y="61888"/>
            <a:chExt cx="323561" cy="759738"/>
          </a:xfrm>
        </p:grpSpPr>
        <p:sp>
          <p:nvSpPr>
            <p:cNvPr id="900" name="Google Shape;900;p2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25"/>
          <p:cNvGrpSpPr/>
          <p:nvPr/>
        </p:nvGrpSpPr>
        <p:grpSpPr>
          <a:xfrm>
            <a:off x="8437738" y="1122057"/>
            <a:ext cx="324011" cy="760123"/>
            <a:chOff x="2000388" y="61502"/>
            <a:chExt cx="324011" cy="760123"/>
          </a:xfrm>
        </p:grpSpPr>
        <p:sp>
          <p:nvSpPr>
            <p:cNvPr id="903" name="Google Shape;903;p25"/>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5"/>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25"/>
          <p:cNvGrpSpPr/>
          <p:nvPr/>
        </p:nvGrpSpPr>
        <p:grpSpPr>
          <a:xfrm>
            <a:off x="7828471" y="95577"/>
            <a:ext cx="1238737" cy="1045952"/>
            <a:chOff x="4736676" y="706955"/>
            <a:chExt cx="2627782" cy="707250"/>
          </a:xfrm>
        </p:grpSpPr>
        <p:sp>
          <p:nvSpPr>
            <p:cNvPr id="906" name="Google Shape;906;p2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8" name="Google Shape;908;p25"/>
          <p:cNvPicPr preferRelativeResize="0"/>
          <p:nvPr/>
        </p:nvPicPr>
        <p:blipFill rotWithShape="1">
          <a:blip r:embed="rId2">
            <a:alphaModFix amt="28000"/>
          </a:blip>
          <a:srcRect l="616" t="659" b="886"/>
          <a:stretch/>
        </p:blipFill>
        <p:spPr>
          <a:xfrm rot="10800000">
            <a:off x="33423" y="32126"/>
            <a:ext cx="9087352" cy="5091499"/>
          </a:xfrm>
          <a:prstGeom prst="rect">
            <a:avLst/>
          </a:prstGeom>
          <a:noFill/>
          <a:ln>
            <a:noFill/>
          </a:ln>
        </p:spPr>
      </p:pic>
      <p:grpSp>
        <p:nvGrpSpPr>
          <p:cNvPr id="909" name="Google Shape;909;p25"/>
          <p:cNvGrpSpPr/>
          <p:nvPr/>
        </p:nvGrpSpPr>
        <p:grpSpPr>
          <a:xfrm rot="10800000" flipH="1">
            <a:off x="-28790" y="-17707"/>
            <a:ext cx="9201581" cy="5178914"/>
            <a:chOff x="231025" y="848375"/>
            <a:chExt cx="7139650" cy="4018400"/>
          </a:xfrm>
        </p:grpSpPr>
        <p:sp>
          <p:nvSpPr>
            <p:cNvPr id="910" name="Google Shape;910;p2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25"/>
          <p:cNvSpPr txBox="1">
            <a:spLocks noGrp="1"/>
          </p:cNvSpPr>
          <p:nvPr>
            <p:ph type="ctrTitle"/>
          </p:nvPr>
        </p:nvSpPr>
        <p:spPr>
          <a:xfrm>
            <a:off x="722400" y="348473"/>
            <a:ext cx="7699200" cy="9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913" name="Google Shape;913;p25"/>
          <p:cNvSpPr txBox="1">
            <a:spLocks noGrp="1"/>
          </p:cNvSpPr>
          <p:nvPr>
            <p:ph type="subTitle" idx="1"/>
          </p:nvPr>
        </p:nvSpPr>
        <p:spPr>
          <a:xfrm>
            <a:off x="3217200" y="1841739"/>
            <a:ext cx="2709600" cy="18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CUSTOM_13_1_1_1">
    <p:spTree>
      <p:nvGrpSpPr>
        <p:cNvPr id="1" name="Shape 914"/>
        <p:cNvGrpSpPr/>
        <p:nvPr/>
      </p:nvGrpSpPr>
      <p:grpSpPr>
        <a:xfrm>
          <a:off x="0" y="0"/>
          <a:ext cx="0" cy="0"/>
          <a:chOff x="0" y="0"/>
          <a:chExt cx="0" cy="0"/>
        </a:xfrm>
      </p:grpSpPr>
      <p:sp>
        <p:nvSpPr>
          <p:cNvPr id="915" name="Google Shape;915;p26"/>
          <p:cNvSpPr/>
          <p:nvPr/>
        </p:nvSpPr>
        <p:spPr>
          <a:xfrm>
            <a:off x="62949" y="66908"/>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26"/>
          <p:cNvGrpSpPr/>
          <p:nvPr/>
        </p:nvGrpSpPr>
        <p:grpSpPr>
          <a:xfrm rot="5400000" flipH="1">
            <a:off x="5663577" y="3510306"/>
            <a:ext cx="1257717" cy="1810418"/>
            <a:chOff x="8137230" y="718930"/>
            <a:chExt cx="966285" cy="1470808"/>
          </a:xfrm>
        </p:grpSpPr>
        <p:sp>
          <p:nvSpPr>
            <p:cNvPr id="917" name="Google Shape;917;p26"/>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6"/>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26"/>
          <p:cNvGrpSpPr/>
          <p:nvPr/>
        </p:nvGrpSpPr>
        <p:grpSpPr>
          <a:xfrm rot="10800000" flipH="1">
            <a:off x="6061436" y="4411279"/>
            <a:ext cx="3041926" cy="679064"/>
            <a:chOff x="4737447" y="65740"/>
            <a:chExt cx="4397754" cy="679064"/>
          </a:xfrm>
        </p:grpSpPr>
        <p:sp>
          <p:nvSpPr>
            <p:cNvPr id="920" name="Google Shape;920;p26"/>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6"/>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26"/>
          <p:cNvGrpSpPr/>
          <p:nvPr/>
        </p:nvGrpSpPr>
        <p:grpSpPr>
          <a:xfrm rot="10800000" flipH="1">
            <a:off x="31326" y="4219102"/>
            <a:ext cx="1919025" cy="871243"/>
            <a:chOff x="31317" y="56816"/>
            <a:chExt cx="806415" cy="2133307"/>
          </a:xfrm>
        </p:grpSpPr>
        <p:sp>
          <p:nvSpPr>
            <p:cNvPr id="923" name="Google Shape;923;p26"/>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6"/>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26"/>
          <p:cNvGrpSpPr/>
          <p:nvPr/>
        </p:nvGrpSpPr>
        <p:grpSpPr>
          <a:xfrm rot="10800000" flipH="1">
            <a:off x="378005" y="91706"/>
            <a:ext cx="1225662" cy="1129462"/>
            <a:chOff x="1453072" y="4665707"/>
            <a:chExt cx="2590704" cy="408087"/>
          </a:xfrm>
        </p:grpSpPr>
        <p:sp>
          <p:nvSpPr>
            <p:cNvPr id="926" name="Google Shape;926;p26"/>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26"/>
          <p:cNvGrpSpPr/>
          <p:nvPr/>
        </p:nvGrpSpPr>
        <p:grpSpPr>
          <a:xfrm rot="10800000" flipH="1">
            <a:off x="68852" y="66191"/>
            <a:ext cx="690138" cy="1624994"/>
            <a:chOff x="23227" y="4051137"/>
            <a:chExt cx="2815742" cy="1029977"/>
          </a:xfrm>
        </p:grpSpPr>
        <p:sp>
          <p:nvSpPr>
            <p:cNvPr id="929" name="Google Shape;929;p26"/>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26"/>
          <p:cNvGrpSpPr/>
          <p:nvPr/>
        </p:nvGrpSpPr>
        <p:grpSpPr>
          <a:xfrm rot="10800000" flipH="1">
            <a:off x="7897049" y="57038"/>
            <a:ext cx="1225735" cy="1012506"/>
            <a:chOff x="7526159" y="2593427"/>
            <a:chExt cx="1596425" cy="2496932"/>
          </a:xfrm>
        </p:grpSpPr>
        <p:sp>
          <p:nvSpPr>
            <p:cNvPr id="932" name="Google Shape;932;p26"/>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6"/>
          <p:cNvGrpSpPr/>
          <p:nvPr/>
        </p:nvGrpSpPr>
        <p:grpSpPr>
          <a:xfrm rot="10800000" flipH="1">
            <a:off x="31319" y="3465119"/>
            <a:ext cx="323722" cy="760123"/>
            <a:chOff x="1088869" y="61502"/>
            <a:chExt cx="323722" cy="760123"/>
          </a:xfrm>
        </p:grpSpPr>
        <p:sp>
          <p:nvSpPr>
            <p:cNvPr id="935" name="Google Shape;935;p26"/>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6"/>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26"/>
          <p:cNvGrpSpPr/>
          <p:nvPr/>
        </p:nvGrpSpPr>
        <p:grpSpPr>
          <a:xfrm rot="5400000" flipH="1">
            <a:off x="7934862" y="-470807"/>
            <a:ext cx="415309" cy="1470808"/>
            <a:chOff x="8137230" y="718930"/>
            <a:chExt cx="966285" cy="1470808"/>
          </a:xfrm>
        </p:grpSpPr>
        <p:sp>
          <p:nvSpPr>
            <p:cNvPr id="938" name="Google Shape;938;p26"/>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26"/>
          <p:cNvGrpSpPr/>
          <p:nvPr/>
        </p:nvGrpSpPr>
        <p:grpSpPr>
          <a:xfrm rot="10800000" flipH="1">
            <a:off x="355044" y="3465119"/>
            <a:ext cx="323722" cy="760123"/>
            <a:chOff x="1088869" y="61502"/>
            <a:chExt cx="323722" cy="760123"/>
          </a:xfrm>
        </p:grpSpPr>
        <p:sp>
          <p:nvSpPr>
            <p:cNvPr id="941" name="Google Shape;941;p26"/>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43" name="Google Shape;943;p26"/>
          <p:cNvPicPr preferRelativeResize="0"/>
          <p:nvPr/>
        </p:nvPicPr>
        <p:blipFill rotWithShape="1">
          <a:blip r:embed="rId2">
            <a:alphaModFix amt="28000"/>
          </a:blip>
          <a:srcRect l="773" t="659" b="886"/>
          <a:stretch/>
        </p:blipFill>
        <p:spPr>
          <a:xfrm rot="10800000" flipH="1">
            <a:off x="37200" y="32126"/>
            <a:ext cx="9073374" cy="5091499"/>
          </a:xfrm>
          <a:prstGeom prst="rect">
            <a:avLst/>
          </a:prstGeom>
          <a:noFill/>
          <a:ln>
            <a:noFill/>
          </a:ln>
        </p:spPr>
      </p:pic>
      <p:sp>
        <p:nvSpPr>
          <p:cNvPr id="944" name="Google Shape;944;p26"/>
          <p:cNvSpPr txBox="1">
            <a:spLocks noGrp="1"/>
          </p:cNvSpPr>
          <p:nvPr>
            <p:ph type="ctrTitle"/>
          </p:nvPr>
        </p:nvSpPr>
        <p:spPr>
          <a:xfrm>
            <a:off x="722400" y="350817"/>
            <a:ext cx="7699200" cy="9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945" name="Google Shape;945;p26"/>
          <p:cNvSpPr txBox="1">
            <a:spLocks noGrp="1"/>
          </p:cNvSpPr>
          <p:nvPr>
            <p:ph type="subTitle" idx="1"/>
          </p:nvPr>
        </p:nvSpPr>
        <p:spPr>
          <a:xfrm>
            <a:off x="967200" y="2101365"/>
            <a:ext cx="28932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946" name="Google Shape;946;p26"/>
          <p:cNvGrpSpPr/>
          <p:nvPr/>
        </p:nvGrpSpPr>
        <p:grpSpPr>
          <a:xfrm>
            <a:off x="-28790" y="-17707"/>
            <a:ext cx="9201581" cy="5178914"/>
            <a:chOff x="231025" y="848375"/>
            <a:chExt cx="7139650" cy="4018400"/>
          </a:xfrm>
        </p:grpSpPr>
        <p:sp>
          <p:nvSpPr>
            <p:cNvPr id="947" name="Google Shape;947;p26"/>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6"/>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CUSTOM_13_1_1_2">
    <p:spTree>
      <p:nvGrpSpPr>
        <p:cNvPr id="1" name="Shape 949"/>
        <p:cNvGrpSpPr/>
        <p:nvPr/>
      </p:nvGrpSpPr>
      <p:grpSpPr>
        <a:xfrm>
          <a:off x="0" y="0"/>
          <a:ext cx="0" cy="0"/>
          <a:chOff x="0" y="0"/>
          <a:chExt cx="0" cy="0"/>
        </a:xfrm>
      </p:grpSpPr>
      <p:sp>
        <p:nvSpPr>
          <p:cNvPr id="950" name="Google Shape;950;p27"/>
          <p:cNvSpPr/>
          <p:nvPr/>
        </p:nvSpPr>
        <p:spPr>
          <a:xfrm>
            <a:off x="62949" y="71499"/>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 name="Google Shape;951;p27"/>
          <p:cNvGrpSpPr/>
          <p:nvPr/>
        </p:nvGrpSpPr>
        <p:grpSpPr>
          <a:xfrm rot="10800000" flipH="1">
            <a:off x="88919" y="3714636"/>
            <a:ext cx="3610573" cy="1357355"/>
            <a:chOff x="4736676" y="706955"/>
            <a:chExt cx="2627782" cy="707250"/>
          </a:xfrm>
        </p:grpSpPr>
        <p:sp>
          <p:nvSpPr>
            <p:cNvPr id="952" name="Google Shape;952;p27"/>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7"/>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27"/>
          <p:cNvGrpSpPr/>
          <p:nvPr/>
        </p:nvGrpSpPr>
        <p:grpSpPr>
          <a:xfrm>
            <a:off x="48126" y="2584276"/>
            <a:ext cx="806415" cy="2497036"/>
            <a:chOff x="31317" y="56816"/>
            <a:chExt cx="806415" cy="2133307"/>
          </a:xfrm>
        </p:grpSpPr>
        <p:sp>
          <p:nvSpPr>
            <p:cNvPr id="955" name="Google Shape;955;p27"/>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27"/>
          <p:cNvGrpSpPr/>
          <p:nvPr/>
        </p:nvGrpSpPr>
        <p:grpSpPr>
          <a:xfrm rot="-5400000">
            <a:off x="7472259" y="-328783"/>
            <a:ext cx="1215973" cy="1994122"/>
            <a:chOff x="8137230" y="718930"/>
            <a:chExt cx="966285" cy="1470808"/>
          </a:xfrm>
        </p:grpSpPr>
        <p:sp>
          <p:nvSpPr>
            <p:cNvPr id="958" name="Google Shape;958;p27"/>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27"/>
          <p:cNvGrpSpPr/>
          <p:nvPr/>
        </p:nvGrpSpPr>
        <p:grpSpPr>
          <a:xfrm>
            <a:off x="138013" y="4356959"/>
            <a:ext cx="1834856" cy="679056"/>
            <a:chOff x="4737447" y="4556462"/>
            <a:chExt cx="2850927" cy="530430"/>
          </a:xfrm>
        </p:grpSpPr>
        <p:sp>
          <p:nvSpPr>
            <p:cNvPr id="961" name="Google Shape;961;p27"/>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27"/>
          <p:cNvGrpSpPr/>
          <p:nvPr/>
        </p:nvGrpSpPr>
        <p:grpSpPr>
          <a:xfrm>
            <a:off x="8308158" y="2584309"/>
            <a:ext cx="806354" cy="2496932"/>
            <a:chOff x="7526159" y="2593427"/>
            <a:chExt cx="1596425" cy="2496932"/>
          </a:xfrm>
        </p:grpSpPr>
        <p:sp>
          <p:nvSpPr>
            <p:cNvPr id="964" name="Google Shape;964;p27"/>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7"/>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27"/>
          <p:cNvGrpSpPr/>
          <p:nvPr/>
        </p:nvGrpSpPr>
        <p:grpSpPr>
          <a:xfrm rot="10800000">
            <a:off x="8126587" y="4294247"/>
            <a:ext cx="323497" cy="759738"/>
            <a:chOff x="1695157" y="61888"/>
            <a:chExt cx="323497" cy="759738"/>
          </a:xfrm>
        </p:grpSpPr>
        <p:sp>
          <p:nvSpPr>
            <p:cNvPr id="967" name="Google Shape;967;p27"/>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27"/>
          <p:cNvGrpSpPr/>
          <p:nvPr/>
        </p:nvGrpSpPr>
        <p:grpSpPr>
          <a:xfrm rot="10800000">
            <a:off x="8429635" y="4294247"/>
            <a:ext cx="324299" cy="759738"/>
            <a:chOff x="1391307" y="61888"/>
            <a:chExt cx="324299" cy="759738"/>
          </a:xfrm>
        </p:grpSpPr>
        <p:sp>
          <p:nvSpPr>
            <p:cNvPr id="970" name="Google Shape;970;p27"/>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27"/>
          <p:cNvGrpSpPr/>
          <p:nvPr/>
        </p:nvGrpSpPr>
        <p:grpSpPr>
          <a:xfrm rot="10800000">
            <a:off x="8732650" y="4294247"/>
            <a:ext cx="323722" cy="760123"/>
            <a:chOff x="1088869" y="61502"/>
            <a:chExt cx="323722" cy="760123"/>
          </a:xfrm>
        </p:grpSpPr>
        <p:sp>
          <p:nvSpPr>
            <p:cNvPr id="973" name="Google Shape;973;p2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27"/>
          <p:cNvGrpSpPr/>
          <p:nvPr/>
        </p:nvGrpSpPr>
        <p:grpSpPr>
          <a:xfrm rot="10800000">
            <a:off x="7515099" y="4294247"/>
            <a:ext cx="323561" cy="759738"/>
            <a:chOff x="2306581" y="61888"/>
            <a:chExt cx="323561" cy="759738"/>
          </a:xfrm>
        </p:grpSpPr>
        <p:sp>
          <p:nvSpPr>
            <p:cNvPr id="976" name="Google Shape;976;p27"/>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7"/>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27"/>
          <p:cNvGrpSpPr/>
          <p:nvPr/>
        </p:nvGrpSpPr>
        <p:grpSpPr>
          <a:xfrm rot="10800000">
            <a:off x="7820843" y="4294247"/>
            <a:ext cx="324011" cy="760123"/>
            <a:chOff x="2000388" y="61502"/>
            <a:chExt cx="324011" cy="760123"/>
          </a:xfrm>
        </p:grpSpPr>
        <p:sp>
          <p:nvSpPr>
            <p:cNvPr id="979" name="Google Shape;979;p27"/>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7"/>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27"/>
          <p:cNvGrpSpPr/>
          <p:nvPr/>
        </p:nvGrpSpPr>
        <p:grpSpPr>
          <a:xfrm>
            <a:off x="48103" y="71912"/>
            <a:ext cx="2627782" cy="975015"/>
            <a:chOff x="4736676" y="706955"/>
            <a:chExt cx="2627782" cy="707250"/>
          </a:xfrm>
        </p:grpSpPr>
        <p:sp>
          <p:nvSpPr>
            <p:cNvPr id="982" name="Google Shape;982;p27"/>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7"/>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27"/>
          <p:cNvGrpSpPr/>
          <p:nvPr/>
        </p:nvGrpSpPr>
        <p:grpSpPr>
          <a:xfrm>
            <a:off x="953305" y="2587396"/>
            <a:ext cx="473675" cy="474700"/>
            <a:chOff x="311700" y="2314625"/>
            <a:chExt cx="473675" cy="474700"/>
          </a:xfrm>
        </p:grpSpPr>
        <p:sp>
          <p:nvSpPr>
            <p:cNvPr id="985" name="Google Shape;985;p27"/>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7"/>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7" name="Google Shape;987;p27"/>
          <p:cNvPicPr preferRelativeResize="0"/>
          <p:nvPr/>
        </p:nvPicPr>
        <p:blipFill rotWithShape="1">
          <a:blip r:embed="rId2">
            <a:alphaModFix amt="28000"/>
          </a:blip>
          <a:srcRect l="773" t="659" b="886"/>
          <a:stretch/>
        </p:blipFill>
        <p:spPr>
          <a:xfrm>
            <a:off x="37200" y="19875"/>
            <a:ext cx="9073374" cy="5091499"/>
          </a:xfrm>
          <a:prstGeom prst="rect">
            <a:avLst/>
          </a:prstGeom>
          <a:noFill/>
          <a:ln>
            <a:noFill/>
          </a:ln>
        </p:spPr>
      </p:pic>
      <p:sp>
        <p:nvSpPr>
          <p:cNvPr id="988" name="Google Shape;988;p27"/>
          <p:cNvSpPr txBox="1">
            <a:spLocks noGrp="1"/>
          </p:cNvSpPr>
          <p:nvPr>
            <p:ph type="ctrTitle"/>
          </p:nvPr>
        </p:nvSpPr>
        <p:spPr>
          <a:xfrm>
            <a:off x="722400" y="350817"/>
            <a:ext cx="7699200" cy="94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989" name="Google Shape;989;p27"/>
          <p:cNvSpPr txBox="1">
            <a:spLocks noGrp="1"/>
          </p:cNvSpPr>
          <p:nvPr>
            <p:ph type="subTitle" idx="1"/>
          </p:nvPr>
        </p:nvSpPr>
        <p:spPr>
          <a:xfrm>
            <a:off x="4838248" y="2102400"/>
            <a:ext cx="28983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990" name="Google Shape;990;p27"/>
          <p:cNvGrpSpPr/>
          <p:nvPr/>
        </p:nvGrpSpPr>
        <p:grpSpPr>
          <a:xfrm flipH="1">
            <a:off x="-28790" y="-17707"/>
            <a:ext cx="9201581" cy="5178914"/>
            <a:chOff x="231025" y="848375"/>
            <a:chExt cx="7139650" cy="4018400"/>
          </a:xfrm>
        </p:grpSpPr>
        <p:sp>
          <p:nvSpPr>
            <p:cNvPr id="991" name="Google Shape;991;p27"/>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7"/>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4">
  <p:cSld name="CUSTOM">
    <p:spTree>
      <p:nvGrpSpPr>
        <p:cNvPr id="1" name="Shape 993"/>
        <p:cNvGrpSpPr/>
        <p:nvPr/>
      </p:nvGrpSpPr>
      <p:grpSpPr>
        <a:xfrm>
          <a:off x="0" y="0"/>
          <a:ext cx="0" cy="0"/>
          <a:chOff x="0" y="0"/>
          <a:chExt cx="0" cy="0"/>
        </a:xfrm>
      </p:grpSpPr>
      <p:sp>
        <p:nvSpPr>
          <p:cNvPr id="994" name="Google Shape;994;p28"/>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28"/>
          <p:cNvGrpSpPr/>
          <p:nvPr/>
        </p:nvGrpSpPr>
        <p:grpSpPr>
          <a:xfrm>
            <a:off x="31514" y="1548472"/>
            <a:ext cx="427803" cy="2132147"/>
            <a:chOff x="4736676" y="706955"/>
            <a:chExt cx="2627782" cy="707250"/>
          </a:xfrm>
        </p:grpSpPr>
        <p:sp>
          <p:nvSpPr>
            <p:cNvPr id="996" name="Google Shape;996;p28"/>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8"/>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28"/>
          <p:cNvGrpSpPr/>
          <p:nvPr/>
        </p:nvGrpSpPr>
        <p:grpSpPr>
          <a:xfrm>
            <a:off x="31317" y="56816"/>
            <a:ext cx="806415" cy="2133307"/>
            <a:chOff x="31317" y="56816"/>
            <a:chExt cx="806415" cy="2133307"/>
          </a:xfrm>
        </p:grpSpPr>
        <p:sp>
          <p:nvSpPr>
            <p:cNvPr id="999" name="Google Shape;999;p28"/>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8"/>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28"/>
          <p:cNvGrpSpPr/>
          <p:nvPr/>
        </p:nvGrpSpPr>
        <p:grpSpPr>
          <a:xfrm>
            <a:off x="8137230" y="3546605"/>
            <a:ext cx="966285" cy="1470808"/>
            <a:chOff x="8137230" y="718930"/>
            <a:chExt cx="966285" cy="1470808"/>
          </a:xfrm>
        </p:grpSpPr>
        <p:sp>
          <p:nvSpPr>
            <p:cNvPr id="1002" name="Google Shape;1002;p2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28"/>
          <p:cNvGrpSpPr/>
          <p:nvPr/>
        </p:nvGrpSpPr>
        <p:grpSpPr>
          <a:xfrm>
            <a:off x="4705560" y="56825"/>
            <a:ext cx="2698901" cy="822754"/>
            <a:chOff x="4737447" y="65740"/>
            <a:chExt cx="4397754" cy="679064"/>
          </a:xfrm>
        </p:grpSpPr>
        <p:sp>
          <p:nvSpPr>
            <p:cNvPr id="1005" name="Google Shape;1005;p28"/>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8"/>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28"/>
          <p:cNvGrpSpPr/>
          <p:nvPr/>
        </p:nvGrpSpPr>
        <p:grpSpPr>
          <a:xfrm>
            <a:off x="8340025" y="2956325"/>
            <a:ext cx="473675" cy="474700"/>
            <a:chOff x="311700" y="2314625"/>
            <a:chExt cx="473675" cy="474700"/>
          </a:xfrm>
        </p:grpSpPr>
        <p:sp>
          <p:nvSpPr>
            <p:cNvPr id="1008" name="Google Shape;1008;p28"/>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8"/>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28"/>
          <p:cNvGrpSpPr/>
          <p:nvPr/>
        </p:nvGrpSpPr>
        <p:grpSpPr>
          <a:xfrm>
            <a:off x="3552851" y="4277005"/>
            <a:ext cx="2974942" cy="759734"/>
            <a:chOff x="4737447" y="4556462"/>
            <a:chExt cx="2850927" cy="530430"/>
          </a:xfrm>
        </p:grpSpPr>
        <p:sp>
          <p:nvSpPr>
            <p:cNvPr id="1011" name="Google Shape;1011;p28"/>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8"/>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8"/>
          <p:cNvGrpSpPr/>
          <p:nvPr/>
        </p:nvGrpSpPr>
        <p:grpSpPr>
          <a:xfrm rot="10800000">
            <a:off x="7160358" y="4309502"/>
            <a:ext cx="323497" cy="759738"/>
            <a:chOff x="1695157" y="61888"/>
            <a:chExt cx="323497" cy="759738"/>
          </a:xfrm>
        </p:grpSpPr>
        <p:sp>
          <p:nvSpPr>
            <p:cNvPr id="1014" name="Google Shape;1014;p28"/>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8"/>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28"/>
          <p:cNvGrpSpPr/>
          <p:nvPr/>
        </p:nvGrpSpPr>
        <p:grpSpPr>
          <a:xfrm rot="10800000">
            <a:off x="7463405" y="4309502"/>
            <a:ext cx="324299" cy="759738"/>
            <a:chOff x="1391307" y="61888"/>
            <a:chExt cx="324299" cy="759738"/>
          </a:xfrm>
        </p:grpSpPr>
        <p:sp>
          <p:nvSpPr>
            <p:cNvPr id="1017" name="Google Shape;1017;p28"/>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8"/>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28"/>
          <p:cNvGrpSpPr/>
          <p:nvPr/>
        </p:nvGrpSpPr>
        <p:grpSpPr>
          <a:xfrm rot="10800000">
            <a:off x="7766421" y="4309502"/>
            <a:ext cx="323722" cy="760123"/>
            <a:chOff x="1088869" y="61502"/>
            <a:chExt cx="323722" cy="760123"/>
          </a:xfrm>
        </p:grpSpPr>
        <p:sp>
          <p:nvSpPr>
            <p:cNvPr id="1020" name="Google Shape;1020;p28"/>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8"/>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28"/>
          <p:cNvGrpSpPr/>
          <p:nvPr/>
        </p:nvGrpSpPr>
        <p:grpSpPr>
          <a:xfrm rot="10800000">
            <a:off x="6548869" y="4309502"/>
            <a:ext cx="323561" cy="759738"/>
            <a:chOff x="2306581" y="61888"/>
            <a:chExt cx="323561" cy="759738"/>
          </a:xfrm>
        </p:grpSpPr>
        <p:sp>
          <p:nvSpPr>
            <p:cNvPr id="1023" name="Google Shape;1023;p28"/>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8"/>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28"/>
          <p:cNvGrpSpPr/>
          <p:nvPr/>
        </p:nvGrpSpPr>
        <p:grpSpPr>
          <a:xfrm rot="10800000">
            <a:off x="6854613" y="4309502"/>
            <a:ext cx="324011" cy="760123"/>
            <a:chOff x="2000388" y="61502"/>
            <a:chExt cx="324011" cy="760123"/>
          </a:xfrm>
        </p:grpSpPr>
        <p:sp>
          <p:nvSpPr>
            <p:cNvPr id="1026" name="Google Shape;1026;p28"/>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8"/>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28"/>
          <p:cNvGrpSpPr/>
          <p:nvPr/>
        </p:nvGrpSpPr>
        <p:grpSpPr>
          <a:xfrm>
            <a:off x="1453072" y="4665707"/>
            <a:ext cx="2590704" cy="408087"/>
            <a:chOff x="1453072" y="4665707"/>
            <a:chExt cx="2590704" cy="408087"/>
          </a:xfrm>
        </p:grpSpPr>
        <p:sp>
          <p:nvSpPr>
            <p:cNvPr id="1029" name="Google Shape;1029;p28"/>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8"/>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28"/>
          <p:cNvGrpSpPr/>
          <p:nvPr/>
        </p:nvGrpSpPr>
        <p:grpSpPr>
          <a:xfrm>
            <a:off x="31314" y="1548472"/>
            <a:ext cx="427803" cy="2132147"/>
            <a:chOff x="4736676" y="706955"/>
            <a:chExt cx="2627782" cy="707250"/>
          </a:xfrm>
        </p:grpSpPr>
        <p:sp>
          <p:nvSpPr>
            <p:cNvPr id="1032" name="Google Shape;1032;p28"/>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8"/>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 name="Google Shape;1034;p28"/>
          <p:cNvSpPr/>
          <p:nvPr/>
        </p:nvSpPr>
        <p:spPr>
          <a:xfrm>
            <a:off x="5990450" y="539500"/>
            <a:ext cx="3037256" cy="711081"/>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 name="Google Shape;1035;p28"/>
          <p:cNvGrpSpPr/>
          <p:nvPr/>
        </p:nvGrpSpPr>
        <p:grpSpPr>
          <a:xfrm>
            <a:off x="6355000" y="908901"/>
            <a:ext cx="1735163" cy="1335877"/>
            <a:chOff x="31317" y="56816"/>
            <a:chExt cx="806415" cy="2133307"/>
          </a:xfrm>
        </p:grpSpPr>
        <p:sp>
          <p:nvSpPr>
            <p:cNvPr id="1036" name="Google Shape;1036;p28"/>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8"/>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8" name="Google Shape;1038;p28"/>
          <p:cNvPicPr preferRelativeResize="0"/>
          <p:nvPr/>
        </p:nvPicPr>
        <p:blipFill rotWithShape="1">
          <a:blip r:embed="rId2">
            <a:alphaModFix amt="28000"/>
          </a:blip>
          <a:srcRect l="872" t="903" b="903"/>
          <a:stretch/>
        </p:blipFill>
        <p:spPr>
          <a:xfrm rot="10800000" flipH="1">
            <a:off x="46113" y="30151"/>
            <a:ext cx="9064100" cy="5078449"/>
          </a:xfrm>
          <a:prstGeom prst="rect">
            <a:avLst/>
          </a:prstGeom>
          <a:noFill/>
          <a:ln>
            <a:noFill/>
          </a:ln>
        </p:spPr>
      </p:pic>
      <p:sp>
        <p:nvSpPr>
          <p:cNvPr id="1039" name="Google Shape;1039;p28"/>
          <p:cNvSpPr txBox="1">
            <a:spLocks noGrp="1"/>
          </p:cNvSpPr>
          <p:nvPr>
            <p:ph type="title"/>
          </p:nvPr>
        </p:nvSpPr>
        <p:spPr>
          <a:xfrm>
            <a:off x="1525325" y="975025"/>
            <a:ext cx="3498000" cy="71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40" name="Google Shape;1040;p28"/>
          <p:cNvSpPr txBox="1">
            <a:spLocks noGrp="1"/>
          </p:cNvSpPr>
          <p:nvPr>
            <p:ph type="subTitle" idx="1"/>
          </p:nvPr>
        </p:nvSpPr>
        <p:spPr>
          <a:xfrm>
            <a:off x="1525402" y="1592958"/>
            <a:ext cx="3498000" cy="25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041" name="Google Shape;1041;p28"/>
          <p:cNvGrpSpPr/>
          <p:nvPr/>
        </p:nvGrpSpPr>
        <p:grpSpPr>
          <a:xfrm rot="10800000" flipH="1">
            <a:off x="-28790" y="-17707"/>
            <a:ext cx="9201581" cy="5178914"/>
            <a:chOff x="231025" y="848375"/>
            <a:chExt cx="7139650" cy="4018400"/>
          </a:xfrm>
        </p:grpSpPr>
        <p:sp>
          <p:nvSpPr>
            <p:cNvPr id="1042" name="Google Shape;1042;p28"/>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8"/>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2">
  <p:cSld name="CUSTOM_15_1_2">
    <p:spTree>
      <p:nvGrpSpPr>
        <p:cNvPr id="1" name="Shape 1274"/>
        <p:cNvGrpSpPr/>
        <p:nvPr/>
      </p:nvGrpSpPr>
      <p:grpSpPr>
        <a:xfrm>
          <a:off x="0" y="0"/>
          <a:ext cx="0" cy="0"/>
          <a:chOff x="0" y="0"/>
          <a:chExt cx="0" cy="0"/>
        </a:xfrm>
      </p:grpSpPr>
      <p:sp>
        <p:nvSpPr>
          <p:cNvPr id="1275" name="Google Shape;1275;p35"/>
          <p:cNvSpPr/>
          <p:nvPr/>
        </p:nvSpPr>
        <p:spPr>
          <a:xfrm>
            <a:off x="62949" y="71499"/>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 name="Google Shape;1276;p35"/>
          <p:cNvGrpSpPr/>
          <p:nvPr/>
        </p:nvGrpSpPr>
        <p:grpSpPr>
          <a:xfrm>
            <a:off x="6803555" y="103380"/>
            <a:ext cx="2277157" cy="1552341"/>
            <a:chOff x="4737447" y="65740"/>
            <a:chExt cx="4397754" cy="679064"/>
          </a:xfrm>
        </p:grpSpPr>
        <p:sp>
          <p:nvSpPr>
            <p:cNvPr id="1277" name="Google Shape;1277;p35"/>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5"/>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 name="Google Shape;1279;p35"/>
          <p:cNvGrpSpPr/>
          <p:nvPr/>
        </p:nvGrpSpPr>
        <p:grpSpPr>
          <a:xfrm>
            <a:off x="7696372" y="83169"/>
            <a:ext cx="1384316" cy="1119294"/>
            <a:chOff x="4736676" y="706955"/>
            <a:chExt cx="2627782" cy="707250"/>
          </a:xfrm>
        </p:grpSpPr>
        <p:sp>
          <p:nvSpPr>
            <p:cNvPr id="1280" name="Google Shape;1280;p3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35"/>
          <p:cNvGrpSpPr/>
          <p:nvPr/>
        </p:nvGrpSpPr>
        <p:grpSpPr>
          <a:xfrm>
            <a:off x="31326" y="1094674"/>
            <a:ext cx="806415" cy="1095453"/>
            <a:chOff x="31317" y="56816"/>
            <a:chExt cx="806415" cy="2133307"/>
          </a:xfrm>
        </p:grpSpPr>
        <p:sp>
          <p:nvSpPr>
            <p:cNvPr id="1283" name="Google Shape;1283;p3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35"/>
          <p:cNvGrpSpPr/>
          <p:nvPr/>
        </p:nvGrpSpPr>
        <p:grpSpPr>
          <a:xfrm>
            <a:off x="837734" y="4665551"/>
            <a:ext cx="3205996" cy="408087"/>
            <a:chOff x="1453072" y="4665707"/>
            <a:chExt cx="2590704" cy="408087"/>
          </a:xfrm>
        </p:grpSpPr>
        <p:sp>
          <p:nvSpPr>
            <p:cNvPr id="1286" name="Google Shape;1286;p35"/>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5"/>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35"/>
          <p:cNvGrpSpPr/>
          <p:nvPr/>
        </p:nvGrpSpPr>
        <p:grpSpPr>
          <a:xfrm>
            <a:off x="8114426" y="970339"/>
            <a:ext cx="966285" cy="1247981"/>
            <a:chOff x="8137230" y="718930"/>
            <a:chExt cx="966285" cy="1470808"/>
          </a:xfrm>
        </p:grpSpPr>
        <p:sp>
          <p:nvSpPr>
            <p:cNvPr id="1289" name="Google Shape;1289;p3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35"/>
          <p:cNvGrpSpPr/>
          <p:nvPr/>
        </p:nvGrpSpPr>
        <p:grpSpPr>
          <a:xfrm>
            <a:off x="3503897" y="3925321"/>
            <a:ext cx="973412" cy="1185476"/>
            <a:chOff x="3817550" y="58742"/>
            <a:chExt cx="973412" cy="2132152"/>
          </a:xfrm>
        </p:grpSpPr>
        <p:sp>
          <p:nvSpPr>
            <p:cNvPr id="1292" name="Google Shape;1292;p35"/>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5"/>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35"/>
          <p:cNvGrpSpPr/>
          <p:nvPr/>
        </p:nvGrpSpPr>
        <p:grpSpPr>
          <a:xfrm>
            <a:off x="197700" y="563400"/>
            <a:ext cx="473675" cy="474700"/>
            <a:chOff x="311700" y="2314625"/>
            <a:chExt cx="473675" cy="474700"/>
          </a:xfrm>
        </p:grpSpPr>
        <p:sp>
          <p:nvSpPr>
            <p:cNvPr id="1295" name="Google Shape;1295;p35"/>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5"/>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7" name="Google Shape;1297;p35"/>
          <p:cNvPicPr preferRelativeResize="0"/>
          <p:nvPr/>
        </p:nvPicPr>
        <p:blipFill rotWithShape="1">
          <a:blip r:embed="rId2">
            <a:alphaModFix amt="28000"/>
          </a:blip>
          <a:srcRect l="773" t="659" b="886"/>
          <a:stretch/>
        </p:blipFill>
        <p:spPr>
          <a:xfrm rot="10800000" flipH="1">
            <a:off x="37200" y="32126"/>
            <a:ext cx="9073374" cy="5091499"/>
          </a:xfrm>
          <a:prstGeom prst="rect">
            <a:avLst/>
          </a:prstGeom>
          <a:noFill/>
          <a:ln>
            <a:noFill/>
          </a:ln>
        </p:spPr>
      </p:pic>
      <p:sp>
        <p:nvSpPr>
          <p:cNvPr id="1298" name="Google Shape;1298;p35"/>
          <p:cNvSpPr txBox="1">
            <a:spLocks noGrp="1"/>
          </p:cNvSpPr>
          <p:nvPr>
            <p:ph type="ctrTitle"/>
          </p:nvPr>
        </p:nvSpPr>
        <p:spPr>
          <a:xfrm>
            <a:off x="722425" y="349375"/>
            <a:ext cx="7699200" cy="70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299" name="Google Shape;1299;p35"/>
          <p:cNvSpPr txBox="1">
            <a:spLocks noGrp="1"/>
          </p:cNvSpPr>
          <p:nvPr>
            <p:ph type="subTitle" idx="1"/>
          </p:nvPr>
        </p:nvSpPr>
        <p:spPr>
          <a:xfrm>
            <a:off x="713225" y="3453075"/>
            <a:ext cx="2619300" cy="10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00" name="Google Shape;1300;p35"/>
          <p:cNvSpPr txBox="1">
            <a:spLocks noGrp="1"/>
          </p:cNvSpPr>
          <p:nvPr>
            <p:ph type="subTitle" idx="2"/>
          </p:nvPr>
        </p:nvSpPr>
        <p:spPr>
          <a:xfrm>
            <a:off x="3255648" y="1609175"/>
            <a:ext cx="2619300" cy="10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01" name="Google Shape;1301;p35"/>
          <p:cNvSpPr txBox="1">
            <a:spLocks noGrp="1"/>
          </p:cNvSpPr>
          <p:nvPr>
            <p:ph type="ctrTitle" idx="3"/>
          </p:nvPr>
        </p:nvSpPr>
        <p:spPr>
          <a:xfrm>
            <a:off x="713225" y="3005992"/>
            <a:ext cx="2619300" cy="384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302" name="Google Shape;1302;p35"/>
          <p:cNvSpPr txBox="1">
            <a:spLocks noGrp="1"/>
          </p:cNvSpPr>
          <p:nvPr>
            <p:ph type="ctrTitle" idx="4"/>
          </p:nvPr>
        </p:nvSpPr>
        <p:spPr>
          <a:xfrm>
            <a:off x="3255638" y="1162092"/>
            <a:ext cx="2619300" cy="384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303" name="Google Shape;1303;p35"/>
          <p:cNvSpPr txBox="1">
            <a:spLocks noGrp="1"/>
          </p:cNvSpPr>
          <p:nvPr>
            <p:ph type="subTitle" idx="5"/>
          </p:nvPr>
        </p:nvSpPr>
        <p:spPr>
          <a:xfrm>
            <a:off x="5811477" y="3453075"/>
            <a:ext cx="2619300" cy="10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04" name="Google Shape;1304;p35"/>
          <p:cNvSpPr txBox="1">
            <a:spLocks noGrp="1"/>
          </p:cNvSpPr>
          <p:nvPr>
            <p:ph type="ctrTitle" idx="6"/>
          </p:nvPr>
        </p:nvSpPr>
        <p:spPr>
          <a:xfrm>
            <a:off x="5811463" y="3005992"/>
            <a:ext cx="2619300" cy="384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grpSp>
        <p:nvGrpSpPr>
          <p:cNvPr id="1305" name="Google Shape;1305;p35"/>
          <p:cNvGrpSpPr/>
          <p:nvPr/>
        </p:nvGrpSpPr>
        <p:grpSpPr>
          <a:xfrm>
            <a:off x="-28790" y="-17707"/>
            <a:ext cx="9201581" cy="5178914"/>
            <a:chOff x="231025" y="848375"/>
            <a:chExt cx="7139650" cy="4018400"/>
          </a:xfrm>
        </p:grpSpPr>
        <p:sp>
          <p:nvSpPr>
            <p:cNvPr id="1306" name="Google Shape;1306;p3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6">
  <p:cSld name="CUSTOM_15_1_2_1_1_1">
    <p:spTree>
      <p:nvGrpSpPr>
        <p:cNvPr id="1" name="Shape 1428"/>
        <p:cNvGrpSpPr/>
        <p:nvPr/>
      </p:nvGrpSpPr>
      <p:grpSpPr>
        <a:xfrm>
          <a:off x="0" y="0"/>
          <a:ext cx="0" cy="0"/>
          <a:chOff x="0" y="0"/>
          <a:chExt cx="0" cy="0"/>
        </a:xfrm>
      </p:grpSpPr>
      <p:sp>
        <p:nvSpPr>
          <p:cNvPr id="1429" name="Google Shape;1429;p39"/>
          <p:cNvSpPr/>
          <p:nvPr/>
        </p:nvSpPr>
        <p:spPr>
          <a:xfrm>
            <a:off x="62936" y="6077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 name="Google Shape;1430;p39"/>
          <p:cNvGrpSpPr/>
          <p:nvPr/>
        </p:nvGrpSpPr>
        <p:grpSpPr>
          <a:xfrm>
            <a:off x="8055955" y="714155"/>
            <a:ext cx="966285" cy="1470808"/>
            <a:chOff x="8137230" y="718930"/>
            <a:chExt cx="966285" cy="1470808"/>
          </a:xfrm>
        </p:grpSpPr>
        <p:sp>
          <p:nvSpPr>
            <p:cNvPr id="1431" name="Google Shape;1431;p3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39"/>
          <p:cNvGrpSpPr/>
          <p:nvPr/>
        </p:nvGrpSpPr>
        <p:grpSpPr>
          <a:xfrm>
            <a:off x="50419" y="2544978"/>
            <a:ext cx="473662" cy="921303"/>
            <a:chOff x="3817550" y="58742"/>
            <a:chExt cx="973412" cy="2132152"/>
          </a:xfrm>
        </p:grpSpPr>
        <p:sp>
          <p:nvSpPr>
            <p:cNvPr id="1434" name="Google Shape;1434;p39"/>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39"/>
          <p:cNvGrpSpPr/>
          <p:nvPr/>
        </p:nvGrpSpPr>
        <p:grpSpPr>
          <a:xfrm>
            <a:off x="8553382" y="2593433"/>
            <a:ext cx="568806" cy="2496932"/>
            <a:chOff x="7526159" y="2593427"/>
            <a:chExt cx="1596425" cy="2496932"/>
          </a:xfrm>
        </p:grpSpPr>
        <p:sp>
          <p:nvSpPr>
            <p:cNvPr id="1437" name="Google Shape;1437;p39"/>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39"/>
          <p:cNvGrpSpPr/>
          <p:nvPr/>
        </p:nvGrpSpPr>
        <p:grpSpPr>
          <a:xfrm rot="-5400000">
            <a:off x="931728" y="601948"/>
            <a:ext cx="323497" cy="759738"/>
            <a:chOff x="1695157" y="61888"/>
            <a:chExt cx="323497" cy="759738"/>
          </a:xfrm>
        </p:grpSpPr>
        <p:sp>
          <p:nvSpPr>
            <p:cNvPr id="1440" name="Google Shape;1440;p39"/>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9"/>
          <p:cNvGrpSpPr/>
          <p:nvPr/>
        </p:nvGrpSpPr>
        <p:grpSpPr>
          <a:xfrm rot="-5400000">
            <a:off x="931327" y="905397"/>
            <a:ext cx="324299" cy="759738"/>
            <a:chOff x="1391307" y="61888"/>
            <a:chExt cx="324299" cy="759738"/>
          </a:xfrm>
        </p:grpSpPr>
        <p:sp>
          <p:nvSpPr>
            <p:cNvPr id="1443" name="Google Shape;1443;p39"/>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 name="Google Shape;1445;p39"/>
          <p:cNvGrpSpPr/>
          <p:nvPr/>
        </p:nvGrpSpPr>
        <p:grpSpPr>
          <a:xfrm rot="-5400000">
            <a:off x="931423" y="1207931"/>
            <a:ext cx="323722" cy="760123"/>
            <a:chOff x="1088869" y="61502"/>
            <a:chExt cx="323722" cy="760123"/>
          </a:xfrm>
        </p:grpSpPr>
        <p:sp>
          <p:nvSpPr>
            <p:cNvPr id="1446" name="Google Shape;1446;p3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39"/>
          <p:cNvGrpSpPr/>
          <p:nvPr/>
        </p:nvGrpSpPr>
        <p:grpSpPr>
          <a:xfrm rot="-5400000">
            <a:off x="931278" y="296268"/>
            <a:ext cx="324011" cy="760123"/>
            <a:chOff x="2000388" y="61502"/>
            <a:chExt cx="324011" cy="760123"/>
          </a:xfrm>
        </p:grpSpPr>
        <p:sp>
          <p:nvSpPr>
            <p:cNvPr id="1449" name="Google Shape;1449;p39"/>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39"/>
          <p:cNvGrpSpPr/>
          <p:nvPr/>
        </p:nvGrpSpPr>
        <p:grpSpPr>
          <a:xfrm>
            <a:off x="6474536" y="56826"/>
            <a:ext cx="2628537" cy="679064"/>
            <a:chOff x="4737447" y="65740"/>
            <a:chExt cx="4397754" cy="679064"/>
          </a:xfrm>
        </p:grpSpPr>
        <p:sp>
          <p:nvSpPr>
            <p:cNvPr id="1452" name="Google Shape;1452;p39"/>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39"/>
          <p:cNvGrpSpPr/>
          <p:nvPr/>
        </p:nvGrpSpPr>
        <p:grpSpPr>
          <a:xfrm rot="-5400000">
            <a:off x="-909849" y="1017098"/>
            <a:ext cx="2627782" cy="707250"/>
            <a:chOff x="4736676" y="706955"/>
            <a:chExt cx="2627782" cy="707250"/>
          </a:xfrm>
        </p:grpSpPr>
        <p:sp>
          <p:nvSpPr>
            <p:cNvPr id="1455" name="Google Shape;1455;p39"/>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39"/>
          <p:cNvGrpSpPr/>
          <p:nvPr/>
        </p:nvGrpSpPr>
        <p:grpSpPr>
          <a:xfrm rot="10800000" flipH="1">
            <a:off x="141975" y="198941"/>
            <a:ext cx="473675" cy="474700"/>
            <a:chOff x="311700" y="2314625"/>
            <a:chExt cx="473675" cy="474700"/>
          </a:xfrm>
        </p:grpSpPr>
        <p:sp>
          <p:nvSpPr>
            <p:cNvPr id="1458" name="Google Shape;1458;p39"/>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39"/>
          <p:cNvGrpSpPr/>
          <p:nvPr/>
        </p:nvGrpSpPr>
        <p:grpSpPr>
          <a:xfrm>
            <a:off x="6912096" y="4611697"/>
            <a:ext cx="1945472" cy="474681"/>
            <a:chOff x="4737447" y="4556462"/>
            <a:chExt cx="2850927" cy="530430"/>
          </a:xfrm>
        </p:grpSpPr>
        <p:sp>
          <p:nvSpPr>
            <p:cNvPr id="1461" name="Google Shape;1461;p39"/>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3" name="Google Shape;1463;p39"/>
          <p:cNvPicPr preferRelativeResize="0"/>
          <p:nvPr/>
        </p:nvPicPr>
        <p:blipFill rotWithShape="1">
          <a:blip r:embed="rId2">
            <a:alphaModFix amt="28000"/>
          </a:blip>
          <a:srcRect l="773" t="659" b="886"/>
          <a:stretch/>
        </p:blipFill>
        <p:spPr>
          <a:xfrm rot="10800000">
            <a:off x="33426" y="32126"/>
            <a:ext cx="9073374" cy="5091499"/>
          </a:xfrm>
          <a:prstGeom prst="rect">
            <a:avLst/>
          </a:prstGeom>
          <a:noFill/>
          <a:ln>
            <a:noFill/>
          </a:ln>
        </p:spPr>
      </p:pic>
      <p:sp>
        <p:nvSpPr>
          <p:cNvPr id="1464" name="Google Shape;1464;p39"/>
          <p:cNvSpPr txBox="1">
            <a:spLocks noGrp="1"/>
          </p:cNvSpPr>
          <p:nvPr>
            <p:ph type="ctrTitle"/>
          </p:nvPr>
        </p:nvSpPr>
        <p:spPr>
          <a:xfrm>
            <a:off x="725063" y="348016"/>
            <a:ext cx="7699200" cy="67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atin typeface="Do Hyeon"/>
                <a:ea typeface="Do Hyeon"/>
                <a:cs typeface="Do Hyeon"/>
                <a:sym typeface="Do Hyeon"/>
              </a:defRPr>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465" name="Google Shape;1465;p39"/>
          <p:cNvSpPr txBox="1">
            <a:spLocks noGrp="1"/>
          </p:cNvSpPr>
          <p:nvPr>
            <p:ph type="subTitle" idx="1"/>
          </p:nvPr>
        </p:nvSpPr>
        <p:spPr>
          <a:xfrm>
            <a:off x="973100" y="3060702"/>
            <a:ext cx="2227500" cy="97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atin typeface="Nanum Gothic"/>
                <a:ea typeface="Nanum Gothic"/>
                <a:cs typeface="Nanum Gothic"/>
                <a:sym typeface="Nanum Gothic"/>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66" name="Google Shape;1466;p39"/>
          <p:cNvSpPr txBox="1">
            <a:spLocks noGrp="1"/>
          </p:cNvSpPr>
          <p:nvPr>
            <p:ph type="subTitle" idx="2"/>
          </p:nvPr>
        </p:nvSpPr>
        <p:spPr>
          <a:xfrm>
            <a:off x="3460923" y="3060702"/>
            <a:ext cx="2227500" cy="97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atin typeface="Nanum Gothic"/>
                <a:ea typeface="Nanum Gothic"/>
                <a:cs typeface="Nanum Gothic"/>
                <a:sym typeface="Nanum Gothic"/>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67" name="Google Shape;1467;p39"/>
          <p:cNvSpPr txBox="1">
            <a:spLocks noGrp="1"/>
          </p:cNvSpPr>
          <p:nvPr>
            <p:ph type="ctrTitle" idx="3"/>
          </p:nvPr>
        </p:nvSpPr>
        <p:spPr>
          <a:xfrm>
            <a:off x="971300" y="2614319"/>
            <a:ext cx="2231100" cy="364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atin typeface="Do Hyeon"/>
                <a:ea typeface="Do Hyeon"/>
                <a:cs typeface="Do Hyeon"/>
                <a:sym typeface="Do Hyeon"/>
              </a:defRPr>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468" name="Google Shape;1468;p39"/>
          <p:cNvSpPr txBox="1">
            <a:spLocks noGrp="1"/>
          </p:cNvSpPr>
          <p:nvPr>
            <p:ph type="ctrTitle" idx="4"/>
          </p:nvPr>
        </p:nvSpPr>
        <p:spPr>
          <a:xfrm>
            <a:off x="3459123" y="2614319"/>
            <a:ext cx="2231100" cy="364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atin typeface="Do Hyeon"/>
                <a:ea typeface="Do Hyeon"/>
                <a:cs typeface="Do Hyeon"/>
                <a:sym typeface="Do Hyeon"/>
              </a:defRPr>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469" name="Google Shape;1469;p39"/>
          <p:cNvSpPr txBox="1">
            <a:spLocks noGrp="1"/>
          </p:cNvSpPr>
          <p:nvPr>
            <p:ph type="subTitle" idx="5"/>
          </p:nvPr>
        </p:nvSpPr>
        <p:spPr>
          <a:xfrm>
            <a:off x="5943401" y="3060702"/>
            <a:ext cx="2227500" cy="97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a:latin typeface="Nanum Gothic"/>
                <a:ea typeface="Nanum Gothic"/>
                <a:cs typeface="Nanum Gothic"/>
                <a:sym typeface="Nanum Gothic"/>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70" name="Google Shape;1470;p39"/>
          <p:cNvSpPr txBox="1">
            <a:spLocks noGrp="1"/>
          </p:cNvSpPr>
          <p:nvPr>
            <p:ph type="ctrTitle" idx="6"/>
          </p:nvPr>
        </p:nvSpPr>
        <p:spPr>
          <a:xfrm>
            <a:off x="5941601" y="2614319"/>
            <a:ext cx="2231100" cy="3642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600"/>
              <a:buFont typeface="Fira Sans Condensed Medium"/>
              <a:buNone/>
              <a:defRPr sz="2200">
                <a:latin typeface="Do Hyeon"/>
                <a:ea typeface="Do Hyeon"/>
                <a:cs typeface="Do Hyeon"/>
                <a:sym typeface="Do Hyeon"/>
              </a:defRPr>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grpSp>
        <p:nvGrpSpPr>
          <p:cNvPr id="1471" name="Google Shape;1471;p39"/>
          <p:cNvGrpSpPr/>
          <p:nvPr/>
        </p:nvGrpSpPr>
        <p:grpSpPr>
          <a:xfrm rot="10800000" flipH="1">
            <a:off x="-28790" y="-17707"/>
            <a:ext cx="9201581" cy="5178914"/>
            <a:chOff x="231025" y="848375"/>
            <a:chExt cx="7139650" cy="4018400"/>
          </a:xfrm>
        </p:grpSpPr>
        <p:sp>
          <p:nvSpPr>
            <p:cNvPr id="1472" name="Google Shape;1472;p39"/>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
  <p:cSld name="TITLE_AND_TWO_COLUMNS_1_4_1">
    <p:spTree>
      <p:nvGrpSpPr>
        <p:cNvPr id="1" name="Shape 1474"/>
        <p:cNvGrpSpPr/>
        <p:nvPr/>
      </p:nvGrpSpPr>
      <p:grpSpPr>
        <a:xfrm>
          <a:off x="0" y="0"/>
          <a:ext cx="0" cy="0"/>
          <a:chOff x="0" y="0"/>
          <a:chExt cx="0" cy="0"/>
        </a:xfrm>
      </p:grpSpPr>
      <p:sp>
        <p:nvSpPr>
          <p:cNvPr id="1475" name="Google Shape;1475;p40"/>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 name="Google Shape;1476;p40"/>
          <p:cNvGrpSpPr/>
          <p:nvPr/>
        </p:nvGrpSpPr>
        <p:grpSpPr>
          <a:xfrm flipH="1">
            <a:off x="96731" y="112082"/>
            <a:ext cx="2590704" cy="408087"/>
            <a:chOff x="1453072" y="4665707"/>
            <a:chExt cx="2590704" cy="408087"/>
          </a:xfrm>
        </p:grpSpPr>
        <p:sp>
          <p:nvSpPr>
            <p:cNvPr id="1477" name="Google Shape;1477;p40"/>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0"/>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40"/>
          <p:cNvGrpSpPr/>
          <p:nvPr/>
        </p:nvGrpSpPr>
        <p:grpSpPr>
          <a:xfrm flipH="1">
            <a:off x="31317" y="3555780"/>
            <a:ext cx="966285" cy="1470808"/>
            <a:chOff x="8137230" y="718930"/>
            <a:chExt cx="966285" cy="1470808"/>
          </a:xfrm>
        </p:grpSpPr>
        <p:sp>
          <p:nvSpPr>
            <p:cNvPr id="1480" name="Google Shape;1480;p40"/>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0"/>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40"/>
          <p:cNvGrpSpPr/>
          <p:nvPr/>
        </p:nvGrpSpPr>
        <p:grpSpPr>
          <a:xfrm>
            <a:off x="7835734" y="56825"/>
            <a:ext cx="1267433" cy="1682925"/>
            <a:chOff x="4737447" y="65740"/>
            <a:chExt cx="4397754" cy="679064"/>
          </a:xfrm>
        </p:grpSpPr>
        <p:sp>
          <p:nvSpPr>
            <p:cNvPr id="1483" name="Google Shape;1483;p40"/>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0"/>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40"/>
          <p:cNvGrpSpPr/>
          <p:nvPr/>
        </p:nvGrpSpPr>
        <p:grpSpPr>
          <a:xfrm flipH="1">
            <a:off x="8297100" y="570916"/>
            <a:ext cx="806415" cy="2133307"/>
            <a:chOff x="31317" y="56816"/>
            <a:chExt cx="806415" cy="2133307"/>
          </a:xfrm>
        </p:grpSpPr>
        <p:sp>
          <p:nvSpPr>
            <p:cNvPr id="1486" name="Google Shape;1486;p40"/>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0"/>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40"/>
          <p:cNvGrpSpPr/>
          <p:nvPr/>
        </p:nvGrpSpPr>
        <p:grpSpPr>
          <a:xfrm>
            <a:off x="62578" y="2372075"/>
            <a:ext cx="532262" cy="2132152"/>
            <a:chOff x="3817550" y="58742"/>
            <a:chExt cx="973412" cy="2132152"/>
          </a:xfrm>
        </p:grpSpPr>
        <p:sp>
          <p:nvSpPr>
            <p:cNvPr id="1489" name="Google Shape;1489;p40"/>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0"/>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91" name="Google Shape;1491;p40"/>
          <p:cNvPicPr preferRelativeResize="0"/>
          <p:nvPr/>
        </p:nvPicPr>
        <p:blipFill rotWithShape="1">
          <a:blip r:embed="rId2">
            <a:alphaModFix amt="28000"/>
          </a:blip>
          <a:srcRect l="467" t="1375" b="1073"/>
          <a:stretch/>
        </p:blipFill>
        <p:spPr>
          <a:xfrm flipH="1">
            <a:off x="33423" y="56825"/>
            <a:ext cx="9101402" cy="5044850"/>
          </a:xfrm>
          <a:prstGeom prst="rect">
            <a:avLst/>
          </a:prstGeom>
          <a:noFill/>
          <a:ln>
            <a:noFill/>
          </a:ln>
        </p:spPr>
      </p:pic>
      <p:sp>
        <p:nvSpPr>
          <p:cNvPr id="1492" name="Google Shape;1492;p40"/>
          <p:cNvSpPr txBox="1">
            <a:spLocks noGrp="1"/>
          </p:cNvSpPr>
          <p:nvPr>
            <p:ph type="title"/>
          </p:nvPr>
        </p:nvSpPr>
        <p:spPr>
          <a:xfrm>
            <a:off x="714850" y="352306"/>
            <a:ext cx="7714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493" name="Google Shape;1493;p40"/>
          <p:cNvSpPr txBox="1">
            <a:spLocks noGrp="1"/>
          </p:cNvSpPr>
          <p:nvPr>
            <p:ph type="subTitle" idx="1"/>
          </p:nvPr>
        </p:nvSpPr>
        <p:spPr>
          <a:xfrm>
            <a:off x="895421" y="1844253"/>
            <a:ext cx="2730000" cy="77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494" name="Google Shape;1494;p40"/>
          <p:cNvSpPr txBox="1">
            <a:spLocks noGrp="1"/>
          </p:cNvSpPr>
          <p:nvPr>
            <p:ph type="subTitle" idx="2"/>
          </p:nvPr>
        </p:nvSpPr>
        <p:spPr>
          <a:xfrm>
            <a:off x="899896" y="3178218"/>
            <a:ext cx="2730000" cy="77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495" name="Google Shape;1495;p40"/>
          <p:cNvSpPr txBox="1">
            <a:spLocks noGrp="1"/>
          </p:cNvSpPr>
          <p:nvPr>
            <p:ph type="subTitle" idx="3"/>
          </p:nvPr>
        </p:nvSpPr>
        <p:spPr>
          <a:xfrm>
            <a:off x="5509479" y="3837822"/>
            <a:ext cx="2739000" cy="77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496" name="Google Shape;1496;p40"/>
          <p:cNvSpPr txBox="1">
            <a:spLocks noGrp="1"/>
          </p:cNvSpPr>
          <p:nvPr>
            <p:ph type="subTitle" idx="4"/>
          </p:nvPr>
        </p:nvSpPr>
        <p:spPr>
          <a:xfrm>
            <a:off x="895421" y="1399500"/>
            <a:ext cx="27390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497" name="Google Shape;1497;p40"/>
          <p:cNvSpPr txBox="1">
            <a:spLocks noGrp="1"/>
          </p:cNvSpPr>
          <p:nvPr>
            <p:ph type="subTitle" idx="5"/>
          </p:nvPr>
        </p:nvSpPr>
        <p:spPr>
          <a:xfrm>
            <a:off x="899897" y="2733446"/>
            <a:ext cx="27300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498" name="Google Shape;1498;p40"/>
          <p:cNvSpPr txBox="1">
            <a:spLocks noGrp="1"/>
          </p:cNvSpPr>
          <p:nvPr>
            <p:ph type="subTitle" idx="6"/>
          </p:nvPr>
        </p:nvSpPr>
        <p:spPr>
          <a:xfrm>
            <a:off x="5509486" y="3393050"/>
            <a:ext cx="273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499" name="Google Shape;1499;p40"/>
          <p:cNvSpPr txBox="1">
            <a:spLocks noGrp="1"/>
          </p:cNvSpPr>
          <p:nvPr>
            <p:ph type="subTitle" idx="7"/>
          </p:nvPr>
        </p:nvSpPr>
        <p:spPr>
          <a:xfrm>
            <a:off x="5505204" y="2514457"/>
            <a:ext cx="2739000" cy="77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00" name="Google Shape;1500;p40"/>
          <p:cNvSpPr txBox="1">
            <a:spLocks noGrp="1"/>
          </p:cNvSpPr>
          <p:nvPr>
            <p:ph type="subTitle" idx="8"/>
          </p:nvPr>
        </p:nvSpPr>
        <p:spPr>
          <a:xfrm>
            <a:off x="5509579" y="2069685"/>
            <a:ext cx="2739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grpSp>
        <p:nvGrpSpPr>
          <p:cNvPr id="1501" name="Google Shape;1501;p40"/>
          <p:cNvGrpSpPr/>
          <p:nvPr/>
        </p:nvGrpSpPr>
        <p:grpSpPr>
          <a:xfrm>
            <a:off x="-28790" y="-17707"/>
            <a:ext cx="9201581" cy="5178914"/>
            <a:chOff x="231025" y="848375"/>
            <a:chExt cx="7139650" cy="4018400"/>
          </a:xfrm>
        </p:grpSpPr>
        <p:sp>
          <p:nvSpPr>
            <p:cNvPr id="1502" name="Google Shape;1502;p40"/>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1"/>
        <p:cNvGrpSpPr/>
        <p:nvPr/>
      </p:nvGrpSpPr>
      <p:grpSpPr>
        <a:xfrm>
          <a:off x="0" y="0"/>
          <a:ext cx="0" cy="0"/>
          <a:chOff x="0" y="0"/>
          <a:chExt cx="0" cy="0"/>
        </a:xfrm>
      </p:grpSpPr>
      <p:sp>
        <p:nvSpPr>
          <p:cNvPr id="72" name="Google Shape;72;p3"/>
          <p:cNvSpPr/>
          <p:nvPr/>
        </p:nvSpPr>
        <p:spPr>
          <a:xfrm>
            <a:off x="62949" y="71499"/>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3"/>
          <p:cNvGrpSpPr/>
          <p:nvPr/>
        </p:nvGrpSpPr>
        <p:grpSpPr>
          <a:xfrm flipH="1">
            <a:off x="140502" y="3996149"/>
            <a:ext cx="1502712" cy="1043790"/>
            <a:chOff x="4737447" y="65740"/>
            <a:chExt cx="4397754" cy="679064"/>
          </a:xfrm>
        </p:grpSpPr>
        <p:sp>
          <p:nvSpPr>
            <p:cNvPr id="74" name="Google Shape;74;p3"/>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rot="5400000">
            <a:off x="7801093" y="116473"/>
            <a:ext cx="1338003" cy="1221958"/>
            <a:chOff x="31317" y="56816"/>
            <a:chExt cx="806415" cy="2133307"/>
          </a:xfrm>
        </p:grpSpPr>
        <p:sp>
          <p:nvSpPr>
            <p:cNvPr id="77" name="Google Shape;77;p3"/>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3"/>
          <p:cNvGrpSpPr/>
          <p:nvPr/>
        </p:nvGrpSpPr>
        <p:grpSpPr>
          <a:xfrm flipH="1">
            <a:off x="917258" y="4288530"/>
            <a:ext cx="2590704" cy="701910"/>
            <a:chOff x="1453072" y="4665707"/>
            <a:chExt cx="2590704" cy="408087"/>
          </a:xfrm>
        </p:grpSpPr>
        <p:sp>
          <p:nvSpPr>
            <p:cNvPr id="80" name="Google Shape;80;p3"/>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flipH="1">
            <a:off x="306321" y="448861"/>
            <a:ext cx="2258782" cy="1516886"/>
            <a:chOff x="7526159" y="2593427"/>
            <a:chExt cx="1596425" cy="2496932"/>
          </a:xfrm>
        </p:grpSpPr>
        <p:sp>
          <p:nvSpPr>
            <p:cNvPr id="83" name="Google Shape;83;p3"/>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3"/>
          <p:cNvGrpSpPr/>
          <p:nvPr/>
        </p:nvGrpSpPr>
        <p:grpSpPr>
          <a:xfrm rot="5400000" flipH="1">
            <a:off x="8488636" y="3842423"/>
            <a:ext cx="323497" cy="759738"/>
            <a:chOff x="1695157" y="61888"/>
            <a:chExt cx="323497" cy="759738"/>
          </a:xfrm>
        </p:grpSpPr>
        <p:sp>
          <p:nvSpPr>
            <p:cNvPr id="86" name="Google Shape;86;p3"/>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3"/>
          <p:cNvGrpSpPr/>
          <p:nvPr/>
        </p:nvGrpSpPr>
        <p:grpSpPr>
          <a:xfrm rot="5400000" flipH="1">
            <a:off x="8488235" y="4145872"/>
            <a:ext cx="324299" cy="759738"/>
            <a:chOff x="1391307" y="61888"/>
            <a:chExt cx="324299" cy="759738"/>
          </a:xfrm>
        </p:grpSpPr>
        <p:sp>
          <p:nvSpPr>
            <p:cNvPr id="89" name="Google Shape;89;p3"/>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rot="5400000" flipH="1">
            <a:off x="8488716" y="4448406"/>
            <a:ext cx="323722" cy="760123"/>
            <a:chOff x="1088869" y="61502"/>
            <a:chExt cx="323722" cy="760123"/>
          </a:xfrm>
        </p:grpSpPr>
        <p:sp>
          <p:nvSpPr>
            <p:cNvPr id="92" name="Google Shape;92;p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3"/>
          <p:cNvGrpSpPr/>
          <p:nvPr/>
        </p:nvGrpSpPr>
        <p:grpSpPr>
          <a:xfrm rot="5400000" flipH="1">
            <a:off x="8488572" y="3536743"/>
            <a:ext cx="324011" cy="760123"/>
            <a:chOff x="2000388" y="61502"/>
            <a:chExt cx="324011" cy="760123"/>
          </a:xfrm>
        </p:grpSpPr>
        <p:sp>
          <p:nvSpPr>
            <p:cNvPr id="95" name="Google Shape;95;p3"/>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3"/>
          <p:cNvGrpSpPr/>
          <p:nvPr/>
        </p:nvGrpSpPr>
        <p:grpSpPr>
          <a:xfrm rot="10800000">
            <a:off x="141396" y="134036"/>
            <a:ext cx="723265" cy="620534"/>
            <a:chOff x="8137230" y="718930"/>
            <a:chExt cx="966285" cy="1470808"/>
          </a:xfrm>
        </p:grpSpPr>
        <p:sp>
          <p:nvSpPr>
            <p:cNvPr id="98" name="Google Shape;98;p3"/>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3"/>
          <p:cNvGrpSpPr/>
          <p:nvPr/>
        </p:nvGrpSpPr>
        <p:grpSpPr>
          <a:xfrm flipH="1">
            <a:off x="1409291" y="71502"/>
            <a:ext cx="973412" cy="1043901"/>
            <a:chOff x="3817550" y="58742"/>
            <a:chExt cx="973412" cy="2132152"/>
          </a:xfrm>
        </p:grpSpPr>
        <p:sp>
          <p:nvSpPr>
            <p:cNvPr id="101" name="Google Shape;101;p3"/>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3" name="Google Shape;103;p3"/>
          <p:cNvPicPr preferRelativeResize="0"/>
          <p:nvPr/>
        </p:nvPicPr>
        <p:blipFill rotWithShape="1">
          <a:blip r:embed="rId2">
            <a:alphaModFix amt="28000"/>
          </a:blip>
          <a:srcRect l="773" t="659" b="886"/>
          <a:stretch/>
        </p:blipFill>
        <p:spPr>
          <a:xfrm>
            <a:off x="35313" y="19875"/>
            <a:ext cx="9073374" cy="5091499"/>
          </a:xfrm>
          <a:prstGeom prst="rect">
            <a:avLst/>
          </a:prstGeom>
          <a:noFill/>
          <a:ln>
            <a:noFill/>
          </a:ln>
        </p:spPr>
      </p:pic>
      <p:grpSp>
        <p:nvGrpSpPr>
          <p:cNvPr id="104" name="Google Shape;104;p3"/>
          <p:cNvGrpSpPr/>
          <p:nvPr/>
        </p:nvGrpSpPr>
        <p:grpSpPr>
          <a:xfrm flipH="1">
            <a:off x="-28790" y="-17707"/>
            <a:ext cx="9201581" cy="5178914"/>
            <a:chOff x="231025" y="848375"/>
            <a:chExt cx="7139650" cy="4018400"/>
          </a:xfrm>
        </p:grpSpPr>
        <p:sp>
          <p:nvSpPr>
            <p:cNvPr id="105" name="Google Shape;105;p3"/>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a:spLocks noGrp="1"/>
          </p:cNvSpPr>
          <p:nvPr>
            <p:ph type="title" hasCustomPrompt="1"/>
          </p:nvPr>
        </p:nvSpPr>
        <p:spPr>
          <a:xfrm>
            <a:off x="3175650" y="1039100"/>
            <a:ext cx="3387600" cy="16416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2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8" name="Google Shape;108;p3"/>
          <p:cNvSpPr txBox="1">
            <a:spLocks noGrp="1"/>
          </p:cNvSpPr>
          <p:nvPr>
            <p:ph type="subTitle" idx="1"/>
          </p:nvPr>
        </p:nvSpPr>
        <p:spPr>
          <a:xfrm>
            <a:off x="3175650" y="3279925"/>
            <a:ext cx="4930800" cy="433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09" name="Google Shape;109;p3"/>
          <p:cNvSpPr txBox="1">
            <a:spLocks noGrp="1"/>
          </p:cNvSpPr>
          <p:nvPr>
            <p:ph type="title" idx="2"/>
          </p:nvPr>
        </p:nvSpPr>
        <p:spPr>
          <a:xfrm>
            <a:off x="3175650" y="2655275"/>
            <a:ext cx="4930800" cy="615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
  <p:cSld name="TITLE_AND_TWO_COLUMNS_1_4_1_1">
    <p:spTree>
      <p:nvGrpSpPr>
        <p:cNvPr id="1" name="Shape 1504"/>
        <p:cNvGrpSpPr/>
        <p:nvPr/>
      </p:nvGrpSpPr>
      <p:grpSpPr>
        <a:xfrm>
          <a:off x="0" y="0"/>
          <a:ext cx="0" cy="0"/>
          <a:chOff x="0" y="0"/>
          <a:chExt cx="0" cy="0"/>
        </a:xfrm>
      </p:grpSpPr>
      <p:sp>
        <p:nvSpPr>
          <p:cNvPr id="1505" name="Google Shape;1505;p41"/>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 name="Google Shape;1506;p41"/>
          <p:cNvGrpSpPr/>
          <p:nvPr/>
        </p:nvGrpSpPr>
        <p:grpSpPr>
          <a:xfrm>
            <a:off x="124072" y="1953987"/>
            <a:ext cx="760123" cy="1235529"/>
            <a:chOff x="123872" y="3784125"/>
            <a:chExt cx="760123" cy="1235529"/>
          </a:xfrm>
        </p:grpSpPr>
        <p:grpSp>
          <p:nvGrpSpPr>
            <p:cNvPr id="1507" name="Google Shape;1507;p41"/>
            <p:cNvGrpSpPr/>
            <p:nvPr/>
          </p:nvGrpSpPr>
          <p:grpSpPr>
            <a:xfrm rot="-5400000">
              <a:off x="342378" y="3871748"/>
              <a:ext cx="323497" cy="759738"/>
              <a:chOff x="1695157" y="61888"/>
              <a:chExt cx="323497" cy="759738"/>
            </a:xfrm>
          </p:grpSpPr>
          <p:sp>
            <p:nvSpPr>
              <p:cNvPr id="1508" name="Google Shape;1508;p41"/>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1"/>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1"/>
            <p:cNvGrpSpPr/>
            <p:nvPr/>
          </p:nvGrpSpPr>
          <p:grpSpPr>
            <a:xfrm rot="-5400000">
              <a:off x="341977" y="4175197"/>
              <a:ext cx="324299" cy="759738"/>
              <a:chOff x="1391307" y="61888"/>
              <a:chExt cx="324299" cy="759738"/>
            </a:xfrm>
          </p:grpSpPr>
          <p:sp>
            <p:nvSpPr>
              <p:cNvPr id="1511" name="Google Shape;1511;p41"/>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1"/>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1"/>
            <p:cNvGrpSpPr/>
            <p:nvPr/>
          </p:nvGrpSpPr>
          <p:grpSpPr>
            <a:xfrm rot="-5400000">
              <a:off x="342073" y="4477731"/>
              <a:ext cx="323722" cy="760123"/>
              <a:chOff x="1088869" y="61502"/>
              <a:chExt cx="323722" cy="760123"/>
            </a:xfrm>
          </p:grpSpPr>
          <p:sp>
            <p:nvSpPr>
              <p:cNvPr id="1514" name="Google Shape;1514;p41"/>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1"/>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41"/>
            <p:cNvGrpSpPr/>
            <p:nvPr/>
          </p:nvGrpSpPr>
          <p:grpSpPr>
            <a:xfrm rot="-5400000">
              <a:off x="341928" y="3566068"/>
              <a:ext cx="324011" cy="760123"/>
              <a:chOff x="2000388" y="61502"/>
              <a:chExt cx="324011" cy="760123"/>
            </a:xfrm>
          </p:grpSpPr>
          <p:sp>
            <p:nvSpPr>
              <p:cNvPr id="1517" name="Google Shape;1517;p41"/>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1"/>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9" name="Google Shape;1519;p41"/>
          <p:cNvGrpSpPr/>
          <p:nvPr/>
        </p:nvGrpSpPr>
        <p:grpSpPr>
          <a:xfrm>
            <a:off x="124114" y="3189525"/>
            <a:ext cx="853585" cy="1818512"/>
            <a:chOff x="3817550" y="58742"/>
            <a:chExt cx="973412" cy="2132152"/>
          </a:xfrm>
        </p:grpSpPr>
        <p:sp>
          <p:nvSpPr>
            <p:cNvPr id="1520" name="Google Shape;1520;p41"/>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1"/>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41"/>
          <p:cNvGrpSpPr/>
          <p:nvPr/>
        </p:nvGrpSpPr>
        <p:grpSpPr>
          <a:xfrm rot="5400000">
            <a:off x="8133522" y="367729"/>
            <a:ext cx="1185709" cy="670000"/>
            <a:chOff x="23227" y="4051137"/>
            <a:chExt cx="2815742" cy="1029977"/>
          </a:xfrm>
        </p:grpSpPr>
        <p:sp>
          <p:nvSpPr>
            <p:cNvPr id="1523" name="Google Shape;1523;p41"/>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1"/>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41"/>
          <p:cNvGrpSpPr/>
          <p:nvPr/>
        </p:nvGrpSpPr>
        <p:grpSpPr>
          <a:xfrm>
            <a:off x="8112458" y="3226314"/>
            <a:ext cx="968232" cy="1818516"/>
            <a:chOff x="7526159" y="2593427"/>
            <a:chExt cx="1596425" cy="2496932"/>
          </a:xfrm>
        </p:grpSpPr>
        <p:sp>
          <p:nvSpPr>
            <p:cNvPr id="1526" name="Google Shape;1526;p41"/>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1"/>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1"/>
          <p:cNvGrpSpPr/>
          <p:nvPr/>
        </p:nvGrpSpPr>
        <p:grpSpPr>
          <a:xfrm>
            <a:off x="6779993" y="4607560"/>
            <a:ext cx="2300623" cy="419258"/>
            <a:chOff x="4736676" y="706955"/>
            <a:chExt cx="2627782" cy="707250"/>
          </a:xfrm>
        </p:grpSpPr>
        <p:sp>
          <p:nvSpPr>
            <p:cNvPr id="1529" name="Google Shape;1529;p41"/>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1"/>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1"/>
          <p:cNvGrpSpPr/>
          <p:nvPr/>
        </p:nvGrpSpPr>
        <p:grpSpPr>
          <a:xfrm>
            <a:off x="100399" y="94850"/>
            <a:ext cx="1584444" cy="1200839"/>
            <a:chOff x="31317" y="56816"/>
            <a:chExt cx="806415" cy="2133307"/>
          </a:xfrm>
        </p:grpSpPr>
        <p:sp>
          <p:nvSpPr>
            <p:cNvPr id="1532" name="Google Shape;1532;p41"/>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1"/>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34" name="Google Shape;1534;p41"/>
          <p:cNvPicPr preferRelativeResize="0"/>
          <p:nvPr/>
        </p:nvPicPr>
        <p:blipFill rotWithShape="1">
          <a:blip r:embed="rId2">
            <a:alphaModFix amt="28000"/>
          </a:blip>
          <a:srcRect b="891"/>
          <a:stretch/>
        </p:blipFill>
        <p:spPr>
          <a:xfrm rot="10800000">
            <a:off x="33423" y="31349"/>
            <a:ext cx="9144002" cy="5125500"/>
          </a:xfrm>
          <a:prstGeom prst="rect">
            <a:avLst/>
          </a:prstGeom>
          <a:noFill/>
          <a:ln>
            <a:noFill/>
          </a:ln>
        </p:spPr>
      </p:pic>
      <p:sp>
        <p:nvSpPr>
          <p:cNvPr id="1535" name="Google Shape;1535;p41"/>
          <p:cNvSpPr txBox="1">
            <a:spLocks noGrp="1"/>
          </p:cNvSpPr>
          <p:nvPr>
            <p:ph type="title"/>
          </p:nvPr>
        </p:nvSpPr>
        <p:spPr>
          <a:xfrm>
            <a:off x="714850" y="347714"/>
            <a:ext cx="7714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536" name="Google Shape;1536;p41"/>
          <p:cNvSpPr txBox="1">
            <a:spLocks noGrp="1"/>
          </p:cNvSpPr>
          <p:nvPr>
            <p:ph type="subTitle" idx="1"/>
          </p:nvPr>
        </p:nvSpPr>
        <p:spPr>
          <a:xfrm>
            <a:off x="1334763" y="1595042"/>
            <a:ext cx="2103300" cy="77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37" name="Google Shape;1537;p41"/>
          <p:cNvSpPr txBox="1">
            <a:spLocks noGrp="1"/>
          </p:cNvSpPr>
          <p:nvPr>
            <p:ph type="subTitle" idx="2"/>
          </p:nvPr>
        </p:nvSpPr>
        <p:spPr>
          <a:xfrm>
            <a:off x="1336563" y="1149025"/>
            <a:ext cx="2099700" cy="402000"/>
          </a:xfrm>
          <a:prstGeom prst="rect">
            <a:avLst/>
          </a:prstGeom>
        </p:spPr>
        <p:txBody>
          <a:bodyPr spcFirstLastPara="1" wrap="square" lIns="91425" tIns="91425" rIns="91425" bIns="91425" anchor="t" anchorCtr="0">
            <a:noAutofit/>
          </a:bodyPr>
          <a:lstStyle>
            <a:lvl1pPr lvl="0" algn="r">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a:spcBef>
                <a:spcPts val="0"/>
              </a:spcBef>
              <a:spcAft>
                <a:spcPts val="0"/>
              </a:spcAft>
              <a:buSzPts val="1600"/>
              <a:buFont typeface="Bebas Neue"/>
              <a:buNone/>
              <a:defRPr>
                <a:latin typeface="Bebas Neue"/>
                <a:ea typeface="Bebas Neue"/>
                <a:cs typeface="Bebas Neue"/>
                <a:sym typeface="Bebas Neue"/>
              </a:defRPr>
            </a:lvl2pPr>
            <a:lvl3pPr lvl="2">
              <a:spcBef>
                <a:spcPts val="0"/>
              </a:spcBef>
              <a:spcAft>
                <a:spcPts val="0"/>
              </a:spcAft>
              <a:buSzPts val="1600"/>
              <a:buFont typeface="Bebas Neue"/>
              <a:buNone/>
              <a:defRPr>
                <a:latin typeface="Bebas Neue"/>
                <a:ea typeface="Bebas Neue"/>
                <a:cs typeface="Bebas Neue"/>
                <a:sym typeface="Bebas Neue"/>
              </a:defRPr>
            </a:lvl3pPr>
            <a:lvl4pPr lvl="3">
              <a:spcBef>
                <a:spcPts val="0"/>
              </a:spcBef>
              <a:spcAft>
                <a:spcPts val="0"/>
              </a:spcAft>
              <a:buSzPts val="1600"/>
              <a:buFont typeface="Bebas Neue"/>
              <a:buNone/>
              <a:defRPr>
                <a:latin typeface="Bebas Neue"/>
                <a:ea typeface="Bebas Neue"/>
                <a:cs typeface="Bebas Neue"/>
                <a:sym typeface="Bebas Neue"/>
              </a:defRPr>
            </a:lvl4pPr>
            <a:lvl5pPr lvl="4">
              <a:spcBef>
                <a:spcPts val="0"/>
              </a:spcBef>
              <a:spcAft>
                <a:spcPts val="0"/>
              </a:spcAft>
              <a:buSzPts val="1600"/>
              <a:buFont typeface="Bebas Neue"/>
              <a:buNone/>
              <a:defRPr>
                <a:latin typeface="Bebas Neue"/>
                <a:ea typeface="Bebas Neue"/>
                <a:cs typeface="Bebas Neue"/>
                <a:sym typeface="Bebas Neue"/>
              </a:defRPr>
            </a:lvl5pPr>
            <a:lvl6pPr lvl="5">
              <a:spcBef>
                <a:spcPts val="0"/>
              </a:spcBef>
              <a:spcAft>
                <a:spcPts val="0"/>
              </a:spcAft>
              <a:buSzPts val="1600"/>
              <a:buFont typeface="Bebas Neue"/>
              <a:buNone/>
              <a:defRPr>
                <a:latin typeface="Bebas Neue"/>
                <a:ea typeface="Bebas Neue"/>
                <a:cs typeface="Bebas Neue"/>
                <a:sym typeface="Bebas Neue"/>
              </a:defRPr>
            </a:lvl6pPr>
            <a:lvl7pPr lvl="6">
              <a:spcBef>
                <a:spcPts val="0"/>
              </a:spcBef>
              <a:spcAft>
                <a:spcPts val="0"/>
              </a:spcAft>
              <a:buSzPts val="1600"/>
              <a:buFont typeface="Bebas Neue"/>
              <a:buNone/>
              <a:defRPr>
                <a:latin typeface="Bebas Neue"/>
                <a:ea typeface="Bebas Neue"/>
                <a:cs typeface="Bebas Neue"/>
                <a:sym typeface="Bebas Neue"/>
              </a:defRPr>
            </a:lvl7pPr>
            <a:lvl8pPr lvl="7">
              <a:spcBef>
                <a:spcPts val="0"/>
              </a:spcBef>
              <a:spcAft>
                <a:spcPts val="0"/>
              </a:spcAft>
              <a:buSzPts val="1600"/>
              <a:buFont typeface="Bebas Neue"/>
              <a:buNone/>
              <a:defRPr>
                <a:latin typeface="Bebas Neue"/>
                <a:ea typeface="Bebas Neue"/>
                <a:cs typeface="Bebas Neue"/>
                <a:sym typeface="Bebas Neue"/>
              </a:defRPr>
            </a:lvl8pPr>
            <a:lvl9pPr lvl="8">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538" name="Google Shape;1538;p41"/>
          <p:cNvSpPr txBox="1">
            <a:spLocks noGrp="1"/>
          </p:cNvSpPr>
          <p:nvPr>
            <p:ph type="subTitle" idx="3"/>
          </p:nvPr>
        </p:nvSpPr>
        <p:spPr>
          <a:xfrm>
            <a:off x="1334763" y="2749691"/>
            <a:ext cx="2103300" cy="77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39" name="Google Shape;1539;p41"/>
          <p:cNvSpPr txBox="1">
            <a:spLocks noGrp="1"/>
          </p:cNvSpPr>
          <p:nvPr>
            <p:ph type="subTitle" idx="4"/>
          </p:nvPr>
        </p:nvSpPr>
        <p:spPr>
          <a:xfrm>
            <a:off x="1336563" y="2303674"/>
            <a:ext cx="2099700" cy="40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540" name="Google Shape;1540;p41"/>
          <p:cNvSpPr txBox="1">
            <a:spLocks noGrp="1"/>
          </p:cNvSpPr>
          <p:nvPr>
            <p:ph type="subTitle" idx="5"/>
          </p:nvPr>
        </p:nvSpPr>
        <p:spPr>
          <a:xfrm>
            <a:off x="5705938" y="1595041"/>
            <a:ext cx="2103300" cy="77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41" name="Google Shape;1541;p41"/>
          <p:cNvSpPr txBox="1">
            <a:spLocks noGrp="1"/>
          </p:cNvSpPr>
          <p:nvPr>
            <p:ph type="subTitle" idx="6"/>
          </p:nvPr>
        </p:nvSpPr>
        <p:spPr>
          <a:xfrm>
            <a:off x="5707738" y="1149024"/>
            <a:ext cx="2099700" cy="4020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542" name="Google Shape;1542;p41"/>
          <p:cNvSpPr txBox="1">
            <a:spLocks noGrp="1"/>
          </p:cNvSpPr>
          <p:nvPr>
            <p:ph type="subTitle" idx="7"/>
          </p:nvPr>
        </p:nvSpPr>
        <p:spPr>
          <a:xfrm>
            <a:off x="1334763" y="3904340"/>
            <a:ext cx="2103300" cy="779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43" name="Google Shape;1543;p41"/>
          <p:cNvSpPr txBox="1">
            <a:spLocks noGrp="1"/>
          </p:cNvSpPr>
          <p:nvPr>
            <p:ph type="subTitle" idx="8"/>
          </p:nvPr>
        </p:nvSpPr>
        <p:spPr>
          <a:xfrm>
            <a:off x="1336563" y="3458323"/>
            <a:ext cx="2099700" cy="40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544" name="Google Shape;1544;p41"/>
          <p:cNvSpPr txBox="1">
            <a:spLocks noGrp="1"/>
          </p:cNvSpPr>
          <p:nvPr>
            <p:ph type="subTitle" idx="9"/>
          </p:nvPr>
        </p:nvSpPr>
        <p:spPr>
          <a:xfrm>
            <a:off x="5705938" y="2744265"/>
            <a:ext cx="2103300" cy="77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45" name="Google Shape;1545;p41"/>
          <p:cNvSpPr txBox="1">
            <a:spLocks noGrp="1"/>
          </p:cNvSpPr>
          <p:nvPr>
            <p:ph type="subTitle" idx="13"/>
          </p:nvPr>
        </p:nvSpPr>
        <p:spPr>
          <a:xfrm>
            <a:off x="5707738" y="2298248"/>
            <a:ext cx="2099700" cy="4020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546" name="Google Shape;1546;p41"/>
          <p:cNvSpPr txBox="1">
            <a:spLocks noGrp="1"/>
          </p:cNvSpPr>
          <p:nvPr>
            <p:ph type="subTitle" idx="14"/>
          </p:nvPr>
        </p:nvSpPr>
        <p:spPr>
          <a:xfrm>
            <a:off x="5705938" y="3904340"/>
            <a:ext cx="2103300" cy="77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547" name="Google Shape;1547;p41"/>
          <p:cNvSpPr txBox="1">
            <a:spLocks noGrp="1"/>
          </p:cNvSpPr>
          <p:nvPr>
            <p:ph type="subTitle" idx="15"/>
          </p:nvPr>
        </p:nvSpPr>
        <p:spPr>
          <a:xfrm>
            <a:off x="5707738" y="3458323"/>
            <a:ext cx="2099700" cy="4020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grpSp>
        <p:nvGrpSpPr>
          <p:cNvPr id="1548" name="Google Shape;1548;p41"/>
          <p:cNvGrpSpPr/>
          <p:nvPr/>
        </p:nvGrpSpPr>
        <p:grpSpPr>
          <a:xfrm flipH="1">
            <a:off x="-28790" y="-17707"/>
            <a:ext cx="9201581" cy="5178914"/>
            <a:chOff x="231025" y="848375"/>
            <a:chExt cx="7139650" cy="4018400"/>
          </a:xfrm>
        </p:grpSpPr>
        <p:sp>
          <p:nvSpPr>
            <p:cNvPr id="1549" name="Google Shape;1549;p41"/>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1"/>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ITLE_AND_BODY_1_1">
    <p:spTree>
      <p:nvGrpSpPr>
        <p:cNvPr id="1" name="Shape 1602"/>
        <p:cNvGrpSpPr/>
        <p:nvPr/>
      </p:nvGrpSpPr>
      <p:grpSpPr>
        <a:xfrm>
          <a:off x="0" y="0"/>
          <a:ext cx="0" cy="0"/>
          <a:chOff x="0" y="0"/>
          <a:chExt cx="0" cy="0"/>
        </a:xfrm>
      </p:grpSpPr>
      <p:sp>
        <p:nvSpPr>
          <p:cNvPr id="1603" name="Google Shape;1603;p43"/>
          <p:cNvSpPr/>
          <p:nvPr/>
        </p:nvSpPr>
        <p:spPr>
          <a:xfrm>
            <a:off x="62949" y="71499"/>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43"/>
          <p:cNvGrpSpPr/>
          <p:nvPr/>
        </p:nvGrpSpPr>
        <p:grpSpPr>
          <a:xfrm rot="10800000" flipH="1">
            <a:off x="6633043" y="61482"/>
            <a:ext cx="2421481" cy="1025004"/>
            <a:chOff x="739925" y="3179513"/>
            <a:chExt cx="2192775" cy="802100"/>
          </a:xfrm>
        </p:grpSpPr>
        <p:sp>
          <p:nvSpPr>
            <p:cNvPr id="1605" name="Google Shape;1605;p43"/>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3"/>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3"/>
          <p:cNvGrpSpPr/>
          <p:nvPr/>
        </p:nvGrpSpPr>
        <p:grpSpPr>
          <a:xfrm rot="-5400000">
            <a:off x="-51308" y="3488775"/>
            <a:ext cx="1243225" cy="945416"/>
            <a:chOff x="6090925" y="2571000"/>
            <a:chExt cx="1243225" cy="1944500"/>
          </a:xfrm>
        </p:grpSpPr>
        <p:sp>
          <p:nvSpPr>
            <p:cNvPr id="1608" name="Google Shape;1608;p43"/>
            <p:cNvSpPr/>
            <p:nvPr/>
          </p:nvSpPr>
          <p:spPr>
            <a:xfrm>
              <a:off x="6101750" y="2581575"/>
              <a:ext cx="1191100" cy="1919200"/>
            </a:xfrm>
            <a:custGeom>
              <a:avLst/>
              <a:gdLst/>
              <a:ahLst/>
              <a:cxnLst/>
              <a:rect l="l" t="t" r="r" b="b"/>
              <a:pathLst>
                <a:path w="47644" h="76768" extrusionOk="0">
                  <a:moveTo>
                    <a:pt x="0" y="0"/>
                  </a:moveTo>
                  <a:lnTo>
                    <a:pt x="0" y="76768"/>
                  </a:lnTo>
                  <a:lnTo>
                    <a:pt x="47643" y="76768"/>
                  </a:lnTo>
                  <a:lnTo>
                    <a:pt x="476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3"/>
            <p:cNvSpPr/>
            <p:nvPr/>
          </p:nvSpPr>
          <p:spPr>
            <a:xfrm>
              <a:off x="6090925" y="2571000"/>
              <a:ext cx="1243225" cy="1944500"/>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3"/>
          <p:cNvGrpSpPr/>
          <p:nvPr/>
        </p:nvGrpSpPr>
        <p:grpSpPr>
          <a:xfrm rot="10800000">
            <a:off x="8068828" y="4337820"/>
            <a:ext cx="323722" cy="760123"/>
            <a:chOff x="1088869" y="61502"/>
            <a:chExt cx="323722" cy="760123"/>
          </a:xfrm>
        </p:grpSpPr>
        <p:sp>
          <p:nvSpPr>
            <p:cNvPr id="1611" name="Google Shape;1611;p4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3"/>
          <p:cNvGrpSpPr/>
          <p:nvPr/>
        </p:nvGrpSpPr>
        <p:grpSpPr>
          <a:xfrm rot="10800000">
            <a:off x="7745103" y="4337820"/>
            <a:ext cx="323722" cy="760123"/>
            <a:chOff x="1088869" y="61502"/>
            <a:chExt cx="323722" cy="760123"/>
          </a:xfrm>
        </p:grpSpPr>
        <p:sp>
          <p:nvSpPr>
            <p:cNvPr id="1614" name="Google Shape;1614;p4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43"/>
          <p:cNvGrpSpPr/>
          <p:nvPr/>
        </p:nvGrpSpPr>
        <p:grpSpPr>
          <a:xfrm rot="10800000">
            <a:off x="7421378" y="4337820"/>
            <a:ext cx="323722" cy="760123"/>
            <a:chOff x="1088869" y="61502"/>
            <a:chExt cx="323722" cy="760123"/>
          </a:xfrm>
        </p:grpSpPr>
        <p:sp>
          <p:nvSpPr>
            <p:cNvPr id="1617" name="Google Shape;1617;p4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43"/>
          <p:cNvGrpSpPr/>
          <p:nvPr/>
        </p:nvGrpSpPr>
        <p:grpSpPr>
          <a:xfrm rot="10800000">
            <a:off x="7097653" y="4337820"/>
            <a:ext cx="323722" cy="760123"/>
            <a:chOff x="1088869" y="61502"/>
            <a:chExt cx="323722" cy="760123"/>
          </a:xfrm>
        </p:grpSpPr>
        <p:sp>
          <p:nvSpPr>
            <p:cNvPr id="1620" name="Google Shape;1620;p4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3"/>
          <p:cNvGrpSpPr/>
          <p:nvPr/>
        </p:nvGrpSpPr>
        <p:grpSpPr>
          <a:xfrm rot="10800000">
            <a:off x="6773928" y="4337820"/>
            <a:ext cx="323722" cy="760123"/>
            <a:chOff x="1088869" y="61502"/>
            <a:chExt cx="323722" cy="760123"/>
          </a:xfrm>
        </p:grpSpPr>
        <p:sp>
          <p:nvSpPr>
            <p:cNvPr id="1623" name="Google Shape;1623;p43"/>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3"/>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43"/>
          <p:cNvGrpSpPr/>
          <p:nvPr/>
        </p:nvGrpSpPr>
        <p:grpSpPr>
          <a:xfrm rot="10800000">
            <a:off x="6514869" y="2403994"/>
            <a:ext cx="2566186" cy="1933826"/>
            <a:chOff x="3918600" y="1101900"/>
            <a:chExt cx="2046400" cy="550775"/>
          </a:xfrm>
        </p:grpSpPr>
        <p:sp>
          <p:nvSpPr>
            <p:cNvPr id="1626" name="Google Shape;1626;p43"/>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3"/>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43"/>
          <p:cNvGrpSpPr/>
          <p:nvPr/>
        </p:nvGrpSpPr>
        <p:grpSpPr>
          <a:xfrm rot="10800000">
            <a:off x="995159" y="100570"/>
            <a:ext cx="2220175" cy="413075"/>
            <a:chOff x="3919200" y="4099725"/>
            <a:chExt cx="2220175" cy="413075"/>
          </a:xfrm>
        </p:grpSpPr>
        <p:sp>
          <p:nvSpPr>
            <p:cNvPr id="1629" name="Google Shape;1629;p43"/>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3"/>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43"/>
          <p:cNvGrpSpPr/>
          <p:nvPr/>
        </p:nvGrpSpPr>
        <p:grpSpPr>
          <a:xfrm rot="10800000">
            <a:off x="7421370" y="651340"/>
            <a:ext cx="1221813" cy="959851"/>
            <a:chOff x="1361475" y="4184800"/>
            <a:chExt cx="2017525" cy="317800"/>
          </a:xfrm>
        </p:grpSpPr>
        <p:sp>
          <p:nvSpPr>
            <p:cNvPr id="1632" name="Google Shape;1632;p43"/>
            <p:cNvSpPr/>
            <p:nvPr/>
          </p:nvSpPr>
          <p:spPr>
            <a:xfrm>
              <a:off x="1364500" y="4199525"/>
              <a:ext cx="2001875" cy="288925"/>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3"/>
            <p:cNvSpPr/>
            <p:nvPr/>
          </p:nvSpPr>
          <p:spPr>
            <a:xfrm>
              <a:off x="1361475" y="4184800"/>
              <a:ext cx="2017525" cy="317800"/>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43"/>
          <p:cNvGrpSpPr/>
          <p:nvPr/>
        </p:nvGrpSpPr>
        <p:grpSpPr>
          <a:xfrm rot="10800000">
            <a:off x="36492" y="4434581"/>
            <a:ext cx="2511045" cy="645272"/>
            <a:chOff x="3919200" y="602550"/>
            <a:chExt cx="3424775" cy="528825"/>
          </a:xfrm>
        </p:grpSpPr>
        <p:sp>
          <p:nvSpPr>
            <p:cNvPr id="1635" name="Google Shape;1635;p43"/>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3"/>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43"/>
          <p:cNvGrpSpPr/>
          <p:nvPr/>
        </p:nvGrpSpPr>
        <p:grpSpPr>
          <a:xfrm rot="10800000">
            <a:off x="8371714" y="2976766"/>
            <a:ext cx="752658" cy="2103071"/>
            <a:chOff x="254275" y="595600"/>
            <a:chExt cx="628000" cy="1661325"/>
          </a:xfrm>
        </p:grpSpPr>
        <p:sp>
          <p:nvSpPr>
            <p:cNvPr id="1638" name="Google Shape;1638;p43"/>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43"/>
          <p:cNvGrpSpPr/>
          <p:nvPr/>
        </p:nvGrpSpPr>
        <p:grpSpPr>
          <a:xfrm rot="10800000">
            <a:off x="347394" y="2735895"/>
            <a:ext cx="473675" cy="474700"/>
            <a:chOff x="311700" y="2314625"/>
            <a:chExt cx="473675" cy="474700"/>
          </a:xfrm>
        </p:grpSpPr>
        <p:sp>
          <p:nvSpPr>
            <p:cNvPr id="1641" name="Google Shape;1641;p43"/>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3"/>
          <p:cNvGrpSpPr/>
          <p:nvPr/>
        </p:nvGrpSpPr>
        <p:grpSpPr>
          <a:xfrm rot="10800000" flipH="1">
            <a:off x="127532" y="89741"/>
            <a:ext cx="949988" cy="2516872"/>
            <a:chOff x="3233850" y="907275"/>
            <a:chExt cx="758050" cy="1660425"/>
          </a:xfrm>
        </p:grpSpPr>
        <p:sp>
          <p:nvSpPr>
            <p:cNvPr id="1644" name="Google Shape;1644;p43"/>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3"/>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46" name="Google Shape;1646;p43"/>
          <p:cNvPicPr preferRelativeResize="0"/>
          <p:nvPr/>
        </p:nvPicPr>
        <p:blipFill rotWithShape="1">
          <a:blip r:embed="rId2">
            <a:alphaModFix amt="28000"/>
          </a:blip>
          <a:srcRect l="773" t="659" b="886"/>
          <a:stretch/>
        </p:blipFill>
        <p:spPr>
          <a:xfrm rot="10800000" flipH="1">
            <a:off x="37200" y="32126"/>
            <a:ext cx="9073374" cy="5091499"/>
          </a:xfrm>
          <a:prstGeom prst="rect">
            <a:avLst/>
          </a:prstGeom>
          <a:noFill/>
          <a:ln>
            <a:noFill/>
          </a:ln>
        </p:spPr>
      </p:pic>
      <p:sp>
        <p:nvSpPr>
          <p:cNvPr id="1647" name="Google Shape;1647;p43"/>
          <p:cNvSpPr txBox="1">
            <a:spLocks noGrp="1"/>
          </p:cNvSpPr>
          <p:nvPr>
            <p:ph type="title"/>
          </p:nvPr>
        </p:nvSpPr>
        <p:spPr>
          <a:xfrm>
            <a:off x="2086525" y="375727"/>
            <a:ext cx="4971000" cy="10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7700"/>
            </a:lvl1pPr>
            <a:lvl2pPr lvl="1" rtl="0">
              <a:spcBef>
                <a:spcPts val="0"/>
              </a:spcBef>
              <a:spcAft>
                <a:spcPts val="0"/>
              </a:spcAft>
              <a:buSzPts val="1700"/>
              <a:buNone/>
              <a:defRPr sz="1700"/>
            </a:lvl2pPr>
            <a:lvl3pPr lvl="2" rtl="0">
              <a:spcBef>
                <a:spcPts val="0"/>
              </a:spcBef>
              <a:spcAft>
                <a:spcPts val="0"/>
              </a:spcAft>
              <a:buSzPts val="1700"/>
              <a:buNone/>
              <a:defRPr sz="1700"/>
            </a:lvl3pPr>
            <a:lvl4pPr lvl="3" rtl="0">
              <a:spcBef>
                <a:spcPts val="0"/>
              </a:spcBef>
              <a:spcAft>
                <a:spcPts val="0"/>
              </a:spcAft>
              <a:buSzPts val="1700"/>
              <a:buNone/>
              <a:defRPr sz="1700"/>
            </a:lvl4pPr>
            <a:lvl5pPr lvl="4" rtl="0">
              <a:spcBef>
                <a:spcPts val="0"/>
              </a:spcBef>
              <a:spcAft>
                <a:spcPts val="0"/>
              </a:spcAft>
              <a:buSzPts val="1700"/>
              <a:buNone/>
              <a:defRPr sz="1700"/>
            </a:lvl5pPr>
            <a:lvl6pPr lvl="5" rtl="0">
              <a:spcBef>
                <a:spcPts val="0"/>
              </a:spcBef>
              <a:spcAft>
                <a:spcPts val="0"/>
              </a:spcAft>
              <a:buSzPts val="1700"/>
              <a:buNone/>
              <a:defRPr sz="1700"/>
            </a:lvl6pPr>
            <a:lvl7pPr lvl="6" rtl="0">
              <a:spcBef>
                <a:spcPts val="0"/>
              </a:spcBef>
              <a:spcAft>
                <a:spcPts val="0"/>
              </a:spcAft>
              <a:buSzPts val="1700"/>
              <a:buNone/>
              <a:defRPr sz="1700"/>
            </a:lvl7pPr>
            <a:lvl8pPr lvl="7" rtl="0">
              <a:spcBef>
                <a:spcPts val="0"/>
              </a:spcBef>
              <a:spcAft>
                <a:spcPts val="0"/>
              </a:spcAft>
              <a:buSzPts val="1700"/>
              <a:buNone/>
              <a:defRPr sz="1700"/>
            </a:lvl8pPr>
            <a:lvl9pPr lvl="8" rtl="0">
              <a:spcBef>
                <a:spcPts val="0"/>
              </a:spcBef>
              <a:spcAft>
                <a:spcPts val="0"/>
              </a:spcAft>
              <a:buSzPts val="1700"/>
              <a:buNone/>
              <a:defRPr sz="1700"/>
            </a:lvl9pPr>
          </a:lstStyle>
          <a:p>
            <a:endParaRPr/>
          </a:p>
        </p:txBody>
      </p:sp>
      <p:sp>
        <p:nvSpPr>
          <p:cNvPr id="1648" name="Google Shape;1648;p43"/>
          <p:cNvSpPr txBox="1">
            <a:spLocks noGrp="1"/>
          </p:cNvSpPr>
          <p:nvPr>
            <p:ph type="subTitle" idx="1"/>
          </p:nvPr>
        </p:nvSpPr>
        <p:spPr>
          <a:xfrm>
            <a:off x="2373875" y="2554100"/>
            <a:ext cx="4396200" cy="102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649" name="Google Shape;1649;p43"/>
          <p:cNvSpPr txBox="1"/>
          <p:nvPr/>
        </p:nvSpPr>
        <p:spPr>
          <a:xfrm>
            <a:off x="2092650" y="3528476"/>
            <a:ext cx="49587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Nanum Gothic"/>
                <a:ea typeface="Nanum Gothic"/>
                <a:cs typeface="Nanum Gothic"/>
                <a:sym typeface="Nanum Gothic"/>
              </a:rPr>
              <a:t>CREDITS: This presentation template was created by </a:t>
            </a:r>
            <a:r>
              <a:rPr lang="en" sz="1200" b="1">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Slidesgo</a:t>
            </a:r>
            <a:r>
              <a:rPr lang="en" sz="1200">
                <a:solidFill>
                  <a:schemeClr val="dk1"/>
                </a:solidFill>
                <a:latin typeface="Nanum Gothic"/>
                <a:ea typeface="Nanum Gothic"/>
                <a:cs typeface="Nanum Gothic"/>
                <a:sym typeface="Nanum Gothic"/>
              </a:rPr>
              <a:t>, including icons by </a:t>
            </a:r>
            <a:r>
              <a:rPr lang="en" sz="1200" b="1">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Flaticon</a:t>
            </a:r>
            <a:r>
              <a:rPr lang="en" sz="1200">
                <a:solidFill>
                  <a:schemeClr val="dk1"/>
                </a:solidFill>
                <a:latin typeface="Nanum Gothic"/>
                <a:ea typeface="Nanum Gothic"/>
                <a:cs typeface="Nanum Gothic"/>
                <a:sym typeface="Nanum Gothic"/>
              </a:rPr>
              <a:t>, and infographics &amp; images by </a:t>
            </a:r>
            <a:r>
              <a:rPr lang="en" sz="1200" b="1">
                <a:solidFill>
                  <a:schemeClr val="dk1"/>
                </a:solidFill>
                <a:uFill>
                  <a:noFill/>
                </a:uFill>
                <a:latin typeface="Nanum Gothic"/>
                <a:ea typeface="Nanum Gothic"/>
                <a:cs typeface="Nanum Gothic"/>
                <a:sym typeface="Nanum Gothic"/>
                <a:hlinkClick r:id="rId5">
                  <a:extLst>
                    <a:ext uri="{A12FA001-AC4F-418D-AE19-62706E023703}">
                      <ahyp:hlinkClr xmlns:ahyp="http://schemas.microsoft.com/office/drawing/2018/hyperlinkcolor" val="tx"/>
                    </a:ext>
                  </a:extLst>
                </a:hlinkClick>
              </a:rPr>
              <a:t>Freepik</a:t>
            </a:r>
            <a:r>
              <a:rPr lang="en" sz="1200">
                <a:solidFill>
                  <a:schemeClr val="dk1"/>
                </a:solidFill>
                <a:latin typeface="Nanum Gothic"/>
                <a:ea typeface="Nanum Gothic"/>
                <a:cs typeface="Nanum Gothic"/>
                <a:sym typeface="Nanum Gothic"/>
              </a:rPr>
              <a:t> </a:t>
            </a:r>
            <a:endParaRPr sz="1200">
              <a:solidFill>
                <a:schemeClr val="dk1"/>
              </a:solidFill>
              <a:latin typeface="Nanum Gothic"/>
              <a:ea typeface="Nanum Gothic"/>
              <a:cs typeface="Nanum Gothic"/>
              <a:sym typeface="Nanum Gothic"/>
            </a:endParaRPr>
          </a:p>
        </p:txBody>
      </p:sp>
      <p:grpSp>
        <p:nvGrpSpPr>
          <p:cNvPr id="1650" name="Google Shape;1650;p43"/>
          <p:cNvGrpSpPr/>
          <p:nvPr/>
        </p:nvGrpSpPr>
        <p:grpSpPr>
          <a:xfrm flipH="1">
            <a:off x="-28790" y="-17707"/>
            <a:ext cx="9201581" cy="5178914"/>
            <a:chOff x="231025" y="848375"/>
            <a:chExt cx="7139650" cy="4018400"/>
          </a:xfrm>
        </p:grpSpPr>
        <p:sp>
          <p:nvSpPr>
            <p:cNvPr id="1651" name="Google Shape;1651;p43"/>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TITLE_AND_BODY_1_1_1">
    <p:spTree>
      <p:nvGrpSpPr>
        <p:cNvPr id="1" name="Shape 1653"/>
        <p:cNvGrpSpPr/>
        <p:nvPr/>
      </p:nvGrpSpPr>
      <p:grpSpPr>
        <a:xfrm>
          <a:off x="0" y="0"/>
          <a:ext cx="0" cy="0"/>
          <a:chOff x="0" y="0"/>
          <a:chExt cx="0" cy="0"/>
        </a:xfrm>
      </p:grpSpPr>
      <p:sp>
        <p:nvSpPr>
          <p:cNvPr id="1654" name="Google Shape;1654;p44"/>
          <p:cNvSpPr/>
          <p:nvPr/>
        </p:nvSpPr>
        <p:spPr>
          <a:xfrm rot="10800000">
            <a:off x="126830" y="73881"/>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5" name="Google Shape;1655;p44"/>
          <p:cNvGrpSpPr/>
          <p:nvPr/>
        </p:nvGrpSpPr>
        <p:grpSpPr>
          <a:xfrm rot="-5400000">
            <a:off x="2079336" y="3794172"/>
            <a:ext cx="628569" cy="1858660"/>
            <a:chOff x="8137230" y="718930"/>
            <a:chExt cx="966285" cy="1470808"/>
          </a:xfrm>
        </p:grpSpPr>
        <p:sp>
          <p:nvSpPr>
            <p:cNvPr id="1656" name="Google Shape;1656;p44"/>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44"/>
          <p:cNvGrpSpPr/>
          <p:nvPr/>
        </p:nvGrpSpPr>
        <p:grpSpPr>
          <a:xfrm rot="10800000">
            <a:off x="149789" y="71239"/>
            <a:ext cx="966285" cy="1486840"/>
            <a:chOff x="8137230" y="718930"/>
            <a:chExt cx="966285" cy="1470808"/>
          </a:xfrm>
        </p:grpSpPr>
        <p:sp>
          <p:nvSpPr>
            <p:cNvPr id="1659" name="Google Shape;1659;p44"/>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44"/>
          <p:cNvGrpSpPr/>
          <p:nvPr/>
        </p:nvGrpSpPr>
        <p:grpSpPr>
          <a:xfrm rot="10800000">
            <a:off x="8064710" y="94074"/>
            <a:ext cx="1055568" cy="950300"/>
            <a:chOff x="3817550" y="58742"/>
            <a:chExt cx="973412" cy="2132152"/>
          </a:xfrm>
        </p:grpSpPr>
        <p:sp>
          <p:nvSpPr>
            <p:cNvPr id="1662" name="Google Shape;1662;p44"/>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4"/>
          <p:cNvGrpSpPr/>
          <p:nvPr/>
        </p:nvGrpSpPr>
        <p:grpSpPr>
          <a:xfrm rot="10800000">
            <a:off x="178285" y="4294742"/>
            <a:ext cx="1592865" cy="760123"/>
            <a:chOff x="23227" y="4051137"/>
            <a:chExt cx="2815742" cy="1029977"/>
          </a:xfrm>
        </p:grpSpPr>
        <p:sp>
          <p:nvSpPr>
            <p:cNvPr id="1665" name="Google Shape;1665;p44"/>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44"/>
          <p:cNvGrpSpPr/>
          <p:nvPr/>
        </p:nvGrpSpPr>
        <p:grpSpPr>
          <a:xfrm rot="10800000">
            <a:off x="584340" y="726190"/>
            <a:ext cx="1352848" cy="1098485"/>
            <a:chOff x="3817550" y="58742"/>
            <a:chExt cx="973412" cy="2132152"/>
          </a:xfrm>
        </p:grpSpPr>
        <p:sp>
          <p:nvSpPr>
            <p:cNvPr id="1668" name="Google Shape;1668;p44"/>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44"/>
          <p:cNvGrpSpPr/>
          <p:nvPr/>
        </p:nvGrpSpPr>
        <p:grpSpPr>
          <a:xfrm rot="10800000">
            <a:off x="242325" y="3583000"/>
            <a:ext cx="473675" cy="474700"/>
            <a:chOff x="311700" y="2314625"/>
            <a:chExt cx="473675" cy="474700"/>
          </a:xfrm>
        </p:grpSpPr>
        <p:sp>
          <p:nvSpPr>
            <p:cNvPr id="1671" name="Google Shape;1671;p44"/>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44"/>
          <p:cNvGrpSpPr/>
          <p:nvPr/>
        </p:nvGrpSpPr>
        <p:grpSpPr>
          <a:xfrm flipH="1">
            <a:off x="199934" y="4279021"/>
            <a:ext cx="1541434" cy="760123"/>
            <a:chOff x="7313757" y="159440"/>
            <a:chExt cx="1541434" cy="760123"/>
          </a:xfrm>
        </p:grpSpPr>
        <p:sp>
          <p:nvSpPr>
            <p:cNvPr id="1674" name="Google Shape;1674;p44"/>
            <p:cNvSpPr/>
            <p:nvPr/>
          </p:nvSpPr>
          <p:spPr>
            <a:xfrm>
              <a:off x="7320306" y="168332"/>
              <a:ext cx="306129" cy="689465"/>
            </a:xfrm>
            <a:custGeom>
              <a:avLst/>
              <a:gdLst/>
              <a:ahLst/>
              <a:cxnLst/>
              <a:rect l="l" t="t" r="r" b="b"/>
              <a:pathLst>
                <a:path w="9536" h="21477" extrusionOk="0">
                  <a:moveTo>
                    <a:pt x="0" y="0"/>
                  </a:moveTo>
                  <a:lnTo>
                    <a:pt x="4618" y="21477"/>
                  </a:lnTo>
                  <a:lnTo>
                    <a:pt x="9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7313757" y="159825"/>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8235195" y="168332"/>
              <a:ext cx="305776" cy="689465"/>
            </a:xfrm>
            <a:custGeom>
              <a:avLst/>
              <a:gdLst/>
              <a:ahLst/>
              <a:cxnLst/>
              <a:rect l="l" t="t" r="r" b="b"/>
              <a:pathLst>
                <a:path w="9525" h="21477" extrusionOk="0">
                  <a:moveTo>
                    <a:pt x="0" y="0"/>
                  </a:moveTo>
                  <a:lnTo>
                    <a:pt x="4606" y="21477"/>
                  </a:lnTo>
                  <a:lnTo>
                    <a:pt x="9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8228518" y="159440"/>
              <a:ext cx="323240" cy="760123"/>
            </a:xfrm>
            <a:custGeom>
              <a:avLst/>
              <a:gdLst/>
              <a:ahLst/>
              <a:cxnLst/>
              <a:rect l="l" t="t" r="r" b="b"/>
              <a:pathLst>
                <a:path w="10069" h="23678" extrusionOk="0">
                  <a:moveTo>
                    <a:pt x="581" y="229"/>
                  </a:moveTo>
                  <a:cubicBezTo>
                    <a:pt x="593" y="265"/>
                    <a:pt x="593" y="301"/>
                    <a:pt x="605" y="337"/>
                  </a:cubicBezTo>
                  <a:cubicBezTo>
                    <a:pt x="602" y="325"/>
                    <a:pt x="602" y="319"/>
                    <a:pt x="604" y="319"/>
                  </a:cubicBezTo>
                  <a:lnTo>
                    <a:pt x="604" y="319"/>
                  </a:lnTo>
                  <a:cubicBezTo>
                    <a:pt x="609" y="319"/>
                    <a:pt x="636" y="386"/>
                    <a:pt x="671" y="478"/>
                  </a:cubicBezTo>
                  <a:lnTo>
                    <a:pt x="671" y="478"/>
                  </a:lnTo>
                  <a:cubicBezTo>
                    <a:pt x="657" y="479"/>
                    <a:pt x="642" y="479"/>
                    <a:pt x="628" y="480"/>
                  </a:cubicBezTo>
                  <a:lnTo>
                    <a:pt x="628" y="480"/>
                  </a:lnTo>
                  <a:cubicBezTo>
                    <a:pt x="606" y="396"/>
                    <a:pt x="590" y="309"/>
                    <a:pt x="581" y="229"/>
                  </a:cubicBezTo>
                  <a:close/>
                  <a:moveTo>
                    <a:pt x="544" y="473"/>
                  </a:moveTo>
                  <a:cubicBezTo>
                    <a:pt x="549" y="473"/>
                    <a:pt x="558" y="486"/>
                    <a:pt x="569" y="507"/>
                  </a:cubicBezTo>
                  <a:lnTo>
                    <a:pt x="569" y="507"/>
                  </a:lnTo>
                  <a:cubicBezTo>
                    <a:pt x="562" y="509"/>
                    <a:pt x="554" y="510"/>
                    <a:pt x="544" y="512"/>
                  </a:cubicBezTo>
                  <a:lnTo>
                    <a:pt x="544" y="512"/>
                  </a:lnTo>
                  <a:cubicBezTo>
                    <a:pt x="539" y="485"/>
                    <a:pt x="540" y="473"/>
                    <a:pt x="544" y="473"/>
                  </a:cubicBezTo>
                  <a:close/>
                  <a:moveTo>
                    <a:pt x="728" y="613"/>
                  </a:moveTo>
                  <a:cubicBezTo>
                    <a:pt x="740" y="613"/>
                    <a:pt x="752" y="613"/>
                    <a:pt x="764" y="613"/>
                  </a:cubicBezTo>
                  <a:lnTo>
                    <a:pt x="764" y="613"/>
                  </a:lnTo>
                  <a:cubicBezTo>
                    <a:pt x="762" y="615"/>
                    <a:pt x="761" y="619"/>
                    <a:pt x="761" y="626"/>
                  </a:cubicBezTo>
                  <a:cubicBezTo>
                    <a:pt x="760" y="625"/>
                    <a:pt x="759" y="625"/>
                    <a:pt x="758" y="625"/>
                  </a:cubicBezTo>
                  <a:cubicBezTo>
                    <a:pt x="750" y="625"/>
                    <a:pt x="749" y="645"/>
                    <a:pt x="750" y="674"/>
                  </a:cubicBezTo>
                  <a:lnTo>
                    <a:pt x="750" y="674"/>
                  </a:lnTo>
                  <a:cubicBezTo>
                    <a:pt x="743" y="654"/>
                    <a:pt x="736" y="633"/>
                    <a:pt x="728" y="613"/>
                  </a:cubicBezTo>
                  <a:close/>
                  <a:moveTo>
                    <a:pt x="749" y="905"/>
                  </a:moveTo>
                  <a:cubicBezTo>
                    <a:pt x="749" y="912"/>
                    <a:pt x="749" y="919"/>
                    <a:pt x="749" y="927"/>
                  </a:cubicBezTo>
                  <a:cubicBezTo>
                    <a:pt x="761" y="947"/>
                    <a:pt x="768" y="957"/>
                    <a:pt x="773" y="958"/>
                  </a:cubicBezTo>
                  <a:lnTo>
                    <a:pt x="773" y="958"/>
                  </a:lnTo>
                  <a:cubicBezTo>
                    <a:pt x="766" y="944"/>
                    <a:pt x="758" y="926"/>
                    <a:pt x="749" y="905"/>
                  </a:cubicBezTo>
                  <a:close/>
                  <a:moveTo>
                    <a:pt x="706" y="612"/>
                  </a:moveTo>
                  <a:lnTo>
                    <a:pt x="706" y="612"/>
                  </a:lnTo>
                  <a:cubicBezTo>
                    <a:pt x="711" y="612"/>
                    <a:pt x="717" y="612"/>
                    <a:pt x="723" y="613"/>
                  </a:cubicBezTo>
                  <a:lnTo>
                    <a:pt x="723" y="613"/>
                  </a:lnTo>
                  <a:cubicBezTo>
                    <a:pt x="732" y="638"/>
                    <a:pt x="742" y="664"/>
                    <a:pt x="752" y="690"/>
                  </a:cubicBezTo>
                  <a:lnTo>
                    <a:pt x="752" y="690"/>
                  </a:lnTo>
                  <a:cubicBezTo>
                    <a:pt x="760" y="787"/>
                    <a:pt x="794" y="958"/>
                    <a:pt x="774" y="958"/>
                  </a:cubicBezTo>
                  <a:cubicBezTo>
                    <a:pt x="774" y="958"/>
                    <a:pt x="773" y="958"/>
                    <a:pt x="773" y="958"/>
                  </a:cubicBezTo>
                  <a:lnTo>
                    <a:pt x="773" y="958"/>
                  </a:lnTo>
                  <a:cubicBezTo>
                    <a:pt x="778" y="969"/>
                    <a:pt x="782" y="978"/>
                    <a:pt x="786" y="984"/>
                  </a:cubicBezTo>
                  <a:lnTo>
                    <a:pt x="786" y="984"/>
                  </a:lnTo>
                  <a:lnTo>
                    <a:pt x="786" y="1047"/>
                  </a:lnTo>
                  <a:cubicBezTo>
                    <a:pt x="761" y="981"/>
                    <a:pt x="740" y="914"/>
                    <a:pt x="724" y="847"/>
                  </a:cubicBezTo>
                  <a:lnTo>
                    <a:pt x="724" y="847"/>
                  </a:lnTo>
                  <a:cubicBezTo>
                    <a:pt x="733" y="868"/>
                    <a:pt x="741" y="887"/>
                    <a:pt x="749" y="905"/>
                  </a:cubicBezTo>
                  <a:lnTo>
                    <a:pt x="749" y="905"/>
                  </a:lnTo>
                  <a:cubicBezTo>
                    <a:pt x="747" y="810"/>
                    <a:pt x="731" y="709"/>
                    <a:pt x="706" y="612"/>
                  </a:cubicBezTo>
                  <a:close/>
                  <a:moveTo>
                    <a:pt x="1110" y="2346"/>
                  </a:moveTo>
                  <a:cubicBezTo>
                    <a:pt x="1111" y="2353"/>
                    <a:pt x="1112" y="2359"/>
                    <a:pt x="1113" y="2366"/>
                  </a:cubicBezTo>
                  <a:lnTo>
                    <a:pt x="1113" y="2366"/>
                  </a:lnTo>
                  <a:cubicBezTo>
                    <a:pt x="1112" y="2359"/>
                    <a:pt x="1111" y="2352"/>
                    <a:pt x="1110" y="2346"/>
                  </a:cubicBezTo>
                  <a:close/>
                  <a:moveTo>
                    <a:pt x="893" y="3860"/>
                  </a:moveTo>
                  <a:lnTo>
                    <a:pt x="893" y="3860"/>
                  </a:lnTo>
                  <a:cubicBezTo>
                    <a:pt x="982" y="4163"/>
                    <a:pt x="1123" y="4595"/>
                    <a:pt x="1123" y="4595"/>
                  </a:cubicBezTo>
                  <a:cubicBezTo>
                    <a:pt x="1123" y="4595"/>
                    <a:pt x="1122" y="4595"/>
                    <a:pt x="1122" y="4594"/>
                  </a:cubicBezTo>
                  <a:lnTo>
                    <a:pt x="1122" y="4594"/>
                  </a:lnTo>
                  <a:cubicBezTo>
                    <a:pt x="1122" y="4628"/>
                    <a:pt x="1124" y="4660"/>
                    <a:pt x="1128" y="4692"/>
                  </a:cubicBezTo>
                  <a:lnTo>
                    <a:pt x="1128" y="4692"/>
                  </a:lnTo>
                  <a:lnTo>
                    <a:pt x="1002" y="4270"/>
                  </a:lnTo>
                  <a:cubicBezTo>
                    <a:pt x="962" y="4114"/>
                    <a:pt x="921" y="3964"/>
                    <a:pt x="893" y="3860"/>
                  </a:cubicBezTo>
                  <a:close/>
                  <a:moveTo>
                    <a:pt x="8972" y="5310"/>
                  </a:moveTo>
                  <a:lnTo>
                    <a:pt x="8972" y="5310"/>
                  </a:lnTo>
                  <a:cubicBezTo>
                    <a:pt x="8969" y="5332"/>
                    <a:pt x="8966" y="5354"/>
                    <a:pt x="8963" y="5376"/>
                  </a:cubicBezTo>
                  <a:cubicBezTo>
                    <a:pt x="8967" y="5349"/>
                    <a:pt x="8970" y="5327"/>
                    <a:pt x="8972" y="5310"/>
                  </a:cubicBezTo>
                  <a:close/>
                  <a:moveTo>
                    <a:pt x="7010" y="10476"/>
                  </a:moveTo>
                  <a:cubicBezTo>
                    <a:pt x="7005" y="10487"/>
                    <a:pt x="7002" y="10499"/>
                    <a:pt x="7002" y="10511"/>
                  </a:cubicBezTo>
                  <a:cubicBezTo>
                    <a:pt x="7005" y="10499"/>
                    <a:pt x="7007" y="10488"/>
                    <a:pt x="7010" y="10476"/>
                  </a:cubicBezTo>
                  <a:close/>
                  <a:moveTo>
                    <a:pt x="2345" y="12212"/>
                  </a:moveTo>
                  <a:lnTo>
                    <a:pt x="2373" y="12338"/>
                  </a:lnTo>
                  <a:cubicBezTo>
                    <a:pt x="2363" y="12296"/>
                    <a:pt x="2354" y="12254"/>
                    <a:pt x="2345" y="12212"/>
                  </a:cubicBezTo>
                  <a:close/>
                  <a:moveTo>
                    <a:pt x="769" y="613"/>
                  </a:moveTo>
                  <a:cubicBezTo>
                    <a:pt x="872" y="615"/>
                    <a:pt x="980" y="618"/>
                    <a:pt x="1158" y="638"/>
                  </a:cubicBezTo>
                  <a:lnTo>
                    <a:pt x="1146" y="626"/>
                  </a:lnTo>
                  <a:lnTo>
                    <a:pt x="1146" y="626"/>
                  </a:lnTo>
                  <a:cubicBezTo>
                    <a:pt x="3094" y="698"/>
                    <a:pt x="5066" y="734"/>
                    <a:pt x="7051" y="758"/>
                  </a:cubicBezTo>
                  <a:cubicBezTo>
                    <a:pt x="7483" y="746"/>
                    <a:pt x="7928" y="734"/>
                    <a:pt x="8385" y="734"/>
                  </a:cubicBezTo>
                  <a:lnTo>
                    <a:pt x="9167" y="734"/>
                  </a:lnTo>
                  <a:lnTo>
                    <a:pt x="9119" y="903"/>
                  </a:lnTo>
                  <a:cubicBezTo>
                    <a:pt x="9071" y="1131"/>
                    <a:pt x="9023" y="1360"/>
                    <a:pt x="8975" y="1600"/>
                  </a:cubicBezTo>
                  <a:cubicBezTo>
                    <a:pt x="8662" y="3043"/>
                    <a:pt x="8325" y="4618"/>
                    <a:pt x="8085" y="5869"/>
                  </a:cubicBezTo>
                  <a:cubicBezTo>
                    <a:pt x="8025" y="6133"/>
                    <a:pt x="7952" y="6374"/>
                    <a:pt x="7868" y="6626"/>
                  </a:cubicBezTo>
                  <a:cubicBezTo>
                    <a:pt x="7630" y="7759"/>
                    <a:pt x="7285" y="9198"/>
                    <a:pt x="7010" y="10476"/>
                  </a:cubicBezTo>
                  <a:lnTo>
                    <a:pt x="7010" y="10476"/>
                  </a:lnTo>
                  <a:cubicBezTo>
                    <a:pt x="7014" y="10466"/>
                    <a:pt x="7020" y="10456"/>
                    <a:pt x="7027" y="10450"/>
                  </a:cubicBezTo>
                  <a:lnTo>
                    <a:pt x="7027" y="10450"/>
                  </a:lnTo>
                  <a:cubicBezTo>
                    <a:pt x="6870" y="11136"/>
                    <a:pt x="6702" y="11641"/>
                    <a:pt x="6558" y="12302"/>
                  </a:cubicBezTo>
                  <a:cubicBezTo>
                    <a:pt x="6582" y="12302"/>
                    <a:pt x="6558" y="12410"/>
                    <a:pt x="6546" y="12459"/>
                  </a:cubicBezTo>
                  <a:cubicBezTo>
                    <a:pt x="6461" y="12555"/>
                    <a:pt x="5776" y="16427"/>
                    <a:pt x="5692" y="16643"/>
                  </a:cubicBezTo>
                  <a:cubicBezTo>
                    <a:pt x="5680" y="16715"/>
                    <a:pt x="5656" y="16788"/>
                    <a:pt x="5644" y="16860"/>
                  </a:cubicBezTo>
                  <a:cubicBezTo>
                    <a:pt x="5475" y="17569"/>
                    <a:pt x="5271" y="18279"/>
                    <a:pt x="5078" y="18964"/>
                  </a:cubicBezTo>
                  <a:lnTo>
                    <a:pt x="5066" y="19024"/>
                  </a:lnTo>
                  <a:lnTo>
                    <a:pt x="5054" y="19060"/>
                  </a:lnTo>
                  <a:lnTo>
                    <a:pt x="5054" y="19072"/>
                  </a:lnTo>
                  <a:lnTo>
                    <a:pt x="5042" y="19108"/>
                  </a:lnTo>
                  <a:lnTo>
                    <a:pt x="5006" y="19181"/>
                  </a:lnTo>
                  <a:cubicBezTo>
                    <a:pt x="4994" y="19229"/>
                    <a:pt x="4970" y="19277"/>
                    <a:pt x="4958" y="19313"/>
                  </a:cubicBezTo>
                  <a:cubicBezTo>
                    <a:pt x="4934" y="19385"/>
                    <a:pt x="4910" y="19469"/>
                    <a:pt x="4898" y="19541"/>
                  </a:cubicBezTo>
                  <a:cubicBezTo>
                    <a:pt x="4898" y="19710"/>
                    <a:pt x="4862" y="19902"/>
                    <a:pt x="4850" y="20143"/>
                  </a:cubicBezTo>
                  <a:cubicBezTo>
                    <a:pt x="4840" y="20060"/>
                    <a:pt x="4833" y="20044"/>
                    <a:pt x="4825" y="20044"/>
                  </a:cubicBezTo>
                  <a:cubicBezTo>
                    <a:pt x="4821" y="20044"/>
                    <a:pt x="4816" y="20051"/>
                    <a:pt x="4811" y="20051"/>
                  </a:cubicBezTo>
                  <a:cubicBezTo>
                    <a:pt x="4805" y="20051"/>
                    <a:pt x="4798" y="20039"/>
                    <a:pt x="4790" y="19986"/>
                  </a:cubicBezTo>
                  <a:cubicBezTo>
                    <a:pt x="4790" y="19818"/>
                    <a:pt x="4790" y="19649"/>
                    <a:pt x="4766" y="19469"/>
                  </a:cubicBezTo>
                  <a:cubicBezTo>
                    <a:pt x="4763" y="19461"/>
                    <a:pt x="4761" y="19457"/>
                    <a:pt x="4758" y="19457"/>
                  </a:cubicBezTo>
                  <a:cubicBezTo>
                    <a:pt x="4749" y="19457"/>
                    <a:pt x="4742" y="19507"/>
                    <a:pt x="4742" y="19601"/>
                  </a:cubicBezTo>
                  <a:cubicBezTo>
                    <a:pt x="4718" y="19517"/>
                    <a:pt x="4694" y="19409"/>
                    <a:pt x="4670" y="19289"/>
                  </a:cubicBezTo>
                  <a:cubicBezTo>
                    <a:pt x="4634" y="19144"/>
                    <a:pt x="4597" y="19000"/>
                    <a:pt x="4573" y="18868"/>
                  </a:cubicBezTo>
                  <a:cubicBezTo>
                    <a:pt x="4513" y="18651"/>
                    <a:pt x="4453" y="18423"/>
                    <a:pt x="4405" y="18207"/>
                  </a:cubicBezTo>
                  <a:cubicBezTo>
                    <a:pt x="4357" y="18074"/>
                    <a:pt x="4345" y="17942"/>
                    <a:pt x="4357" y="17810"/>
                  </a:cubicBezTo>
                  <a:cubicBezTo>
                    <a:pt x="4237" y="17317"/>
                    <a:pt x="4297" y="17461"/>
                    <a:pt x="4201" y="16944"/>
                  </a:cubicBezTo>
                  <a:cubicBezTo>
                    <a:pt x="4225" y="16812"/>
                    <a:pt x="3852" y="15669"/>
                    <a:pt x="3840" y="15525"/>
                  </a:cubicBezTo>
                  <a:lnTo>
                    <a:pt x="3840" y="15525"/>
                  </a:lnTo>
                  <a:lnTo>
                    <a:pt x="3864" y="15609"/>
                  </a:lnTo>
                  <a:cubicBezTo>
                    <a:pt x="3744" y="15008"/>
                    <a:pt x="3744" y="14599"/>
                    <a:pt x="3623" y="14022"/>
                  </a:cubicBezTo>
                  <a:cubicBezTo>
                    <a:pt x="3311" y="12410"/>
                    <a:pt x="2902" y="10667"/>
                    <a:pt x="2601" y="9164"/>
                  </a:cubicBezTo>
                  <a:cubicBezTo>
                    <a:pt x="2553" y="9164"/>
                    <a:pt x="2673" y="9500"/>
                    <a:pt x="2625" y="9524"/>
                  </a:cubicBezTo>
                  <a:cubicBezTo>
                    <a:pt x="2445" y="8647"/>
                    <a:pt x="2313" y="7745"/>
                    <a:pt x="2120" y="6855"/>
                  </a:cubicBezTo>
                  <a:cubicBezTo>
                    <a:pt x="2108" y="6699"/>
                    <a:pt x="2084" y="6494"/>
                    <a:pt x="2084" y="6422"/>
                  </a:cubicBezTo>
                  <a:cubicBezTo>
                    <a:pt x="2048" y="6290"/>
                    <a:pt x="2012" y="6170"/>
                    <a:pt x="1964" y="6049"/>
                  </a:cubicBezTo>
                  <a:lnTo>
                    <a:pt x="2000" y="6013"/>
                  </a:lnTo>
                  <a:cubicBezTo>
                    <a:pt x="1904" y="5713"/>
                    <a:pt x="1952" y="5568"/>
                    <a:pt x="1868" y="5280"/>
                  </a:cubicBezTo>
                  <a:cubicBezTo>
                    <a:pt x="1832" y="5208"/>
                    <a:pt x="1820" y="5135"/>
                    <a:pt x="1808" y="5063"/>
                  </a:cubicBezTo>
                  <a:cubicBezTo>
                    <a:pt x="1843" y="5051"/>
                    <a:pt x="1740" y="4762"/>
                    <a:pt x="1781" y="4762"/>
                  </a:cubicBezTo>
                  <a:cubicBezTo>
                    <a:pt x="1782" y="4762"/>
                    <a:pt x="1783" y="4762"/>
                    <a:pt x="1784" y="4763"/>
                  </a:cubicBezTo>
                  <a:cubicBezTo>
                    <a:pt x="1772" y="4702"/>
                    <a:pt x="1760" y="4654"/>
                    <a:pt x="1748" y="4582"/>
                  </a:cubicBezTo>
                  <a:cubicBezTo>
                    <a:pt x="1711" y="4474"/>
                    <a:pt x="1351" y="3404"/>
                    <a:pt x="1315" y="3296"/>
                  </a:cubicBezTo>
                  <a:lnTo>
                    <a:pt x="1315" y="3235"/>
                  </a:lnTo>
                  <a:cubicBezTo>
                    <a:pt x="1290" y="3127"/>
                    <a:pt x="1259" y="3060"/>
                    <a:pt x="1246" y="3060"/>
                  </a:cubicBezTo>
                  <a:cubicBezTo>
                    <a:pt x="1241" y="3060"/>
                    <a:pt x="1239" y="3073"/>
                    <a:pt x="1242" y="3103"/>
                  </a:cubicBezTo>
                  <a:lnTo>
                    <a:pt x="1194" y="2911"/>
                  </a:lnTo>
                  <a:lnTo>
                    <a:pt x="1194" y="2935"/>
                  </a:lnTo>
                  <a:lnTo>
                    <a:pt x="1158" y="2730"/>
                  </a:lnTo>
                  <a:cubicBezTo>
                    <a:pt x="1158" y="2705"/>
                    <a:pt x="1158" y="2674"/>
                    <a:pt x="1171" y="2674"/>
                  </a:cubicBezTo>
                  <a:cubicBezTo>
                    <a:pt x="1176" y="2674"/>
                    <a:pt x="1184" y="2680"/>
                    <a:pt x="1194" y="2694"/>
                  </a:cubicBezTo>
                  <a:cubicBezTo>
                    <a:pt x="1160" y="2592"/>
                    <a:pt x="1126" y="2480"/>
                    <a:pt x="1113" y="2366"/>
                  </a:cubicBezTo>
                  <a:lnTo>
                    <a:pt x="1113" y="2366"/>
                  </a:lnTo>
                  <a:cubicBezTo>
                    <a:pt x="1148" y="2687"/>
                    <a:pt x="1195" y="3074"/>
                    <a:pt x="1218" y="3404"/>
                  </a:cubicBezTo>
                  <a:cubicBezTo>
                    <a:pt x="1170" y="3271"/>
                    <a:pt x="1146" y="3019"/>
                    <a:pt x="1110" y="2875"/>
                  </a:cubicBezTo>
                  <a:cubicBezTo>
                    <a:pt x="1110" y="2694"/>
                    <a:pt x="1050" y="2322"/>
                    <a:pt x="1002" y="2045"/>
                  </a:cubicBezTo>
                  <a:cubicBezTo>
                    <a:pt x="990" y="1985"/>
                    <a:pt x="930" y="1949"/>
                    <a:pt x="930" y="1804"/>
                  </a:cubicBezTo>
                  <a:cubicBezTo>
                    <a:pt x="942" y="1732"/>
                    <a:pt x="894" y="1648"/>
                    <a:pt x="894" y="1528"/>
                  </a:cubicBezTo>
                  <a:lnTo>
                    <a:pt x="894" y="1528"/>
                  </a:lnTo>
                  <a:cubicBezTo>
                    <a:pt x="930" y="1660"/>
                    <a:pt x="966" y="1792"/>
                    <a:pt x="978" y="1925"/>
                  </a:cubicBezTo>
                  <a:cubicBezTo>
                    <a:pt x="1014" y="1889"/>
                    <a:pt x="942" y="1588"/>
                    <a:pt x="930" y="1468"/>
                  </a:cubicBezTo>
                  <a:cubicBezTo>
                    <a:pt x="906" y="1432"/>
                    <a:pt x="858" y="1167"/>
                    <a:pt x="810" y="999"/>
                  </a:cubicBezTo>
                  <a:lnTo>
                    <a:pt x="810" y="999"/>
                  </a:lnTo>
                  <a:cubicBezTo>
                    <a:pt x="817" y="1007"/>
                    <a:pt x="823" y="1010"/>
                    <a:pt x="827" y="1010"/>
                  </a:cubicBezTo>
                  <a:cubicBezTo>
                    <a:pt x="845" y="1010"/>
                    <a:pt x="833" y="948"/>
                    <a:pt x="822" y="878"/>
                  </a:cubicBezTo>
                  <a:lnTo>
                    <a:pt x="822" y="878"/>
                  </a:lnTo>
                  <a:cubicBezTo>
                    <a:pt x="858" y="972"/>
                    <a:pt x="884" y="1040"/>
                    <a:pt x="888" y="1040"/>
                  </a:cubicBezTo>
                  <a:cubicBezTo>
                    <a:pt x="889" y="1040"/>
                    <a:pt x="887" y="1031"/>
                    <a:pt x="882" y="1011"/>
                  </a:cubicBezTo>
                  <a:cubicBezTo>
                    <a:pt x="882" y="1013"/>
                    <a:pt x="881" y="1013"/>
                    <a:pt x="881" y="1013"/>
                  </a:cubicBezTo>
                  <a:cubicBezTo>
                    <a:pt x="876" y="1013"/>
                    <a:pt x="853" y="954"/>
                    <a:pt x="821" y="868"/>
                  </a:cubicBezTo>
                  <a:lnTo>
                    <a:pt x="821" y="868"/>
                  </a:lnTo>
                  <a:cubicBezTo>
                    <a:pt x="815" y="830"/>
                    <a:pt x="810" y="790"/>
                    <a:pt x="810" y="758"/>
                  </a:cubicBezTo>
                  <a:cubicBezTo>
                    <a:pt x="810" y="687"/>
                    <a:pt x="783" y="622"/>
                    <a:pt x="769" y="613"/>
                  </a:cubicBezTo>
                  <a:close/>
                  <a:moveTo>
                    <a:pt x="10069" y="1"/>
                  </a:moveTo>
                  <a:lnTo>
                    <a:pt x="8926" y="25"/>
                  </a:lnTo>
                  <a:lnTo>
                    <a:pt x="8133" y="37"/>
                  </a:lnTo>
                  <a:lnTo>
                    <a:pt x="6533" y="97"/>
                  </a:lnTo>
                  <a:lnTo>
                    <a:pt x="6582" y="109"/>
                  </a:lnTo>
                  <a:cubicBezTo>
                    <a:pt x="5927" y="141"/>
                    <a:pt x="5328" y="209"/>
                    <a:pt x="4564" y="209"/>
                  </a:cubicBezTo>
                  <a:cubicBezTo>
                    <a:pt x="4459" y="209"/>
                    <a:pt x="4350" y="208"/>
                    <a:pt x="4237" y="205"/>
                  </a:cubicBezTo>
                  <a:cubicBezTo>
                    <a:pt x="3575" y="265"/>
                    <a:pt x="2637" y="301"/>
                    <a:pt x="2373" y="398"/>
                  </a:cubicBezTo>
                  <a:cubicBezTo>
                    <a:pt x="1654" y="409"/>
                    <a:pt x="1347" y="453"/>
                    <a:pt x="680" y="478"/>
                  </a:cubicBezTo>
                  <a:lnTo>
                    <a:pt x="680" y="478"/>
                  </a:lnTo>
                  <a:cubicBezTo>
                    <a:pt x="623" y="317"/>
                    <a:pt x="574" y="183"/>
                    <a:pt x="568" y="183"/>
                  </a:cubicBezTo>
                  <a:lnTo>
                    <a:pt x="568" y="183"/>
                  </a:lnTo>
                  <a:cubicBezTo>
                    <a:pt x="568" y="183"/>
                    <a:pt x="568" y="186"/>
                    <a:pt x="569" y="193"/>
                  </a:cubicBezTo>
                  <a:cubicBezTo>
                    <a:pt x="575" y="220"/>
                    <a:pt x="574" y="229"/>
                    <a:pt x="570" y="229"/>
                  </a:cubicBezTo>
                  <a:cubicBezTo>
                    <a:pt x="566" y="229"/>
                    <a:pt x="559" y="222"/>
                    <a:pt x="552" y="213"/>
                  </a:cubicBezTo>
                  <a:lnTo>
                    <a:pt x="552" y="213"/>
                  </a:lnTo>
                  <a:cubicBezTo>
                    <a:pt x="548" y="203"/>
                    <a:pt x="544" y="198"/>
                    <a:pt x="541" y="198"/>
                  </a:cubicBezTo>
                  <a:cubicBezTo>
                    <a:pt x="540" y="198"/>
                    <a:pt x="539" y="198"/>
                    <a:pt x="538" y="200"/>
                  </a:cubicBezTo>
                  <a:lnTo>
                    <a:pt x="538" y="200"/>
                  </a:lnTo>
                  <a:cubicBezTo>
                    <a:pt x="534" y="196"/>
                    <a:pt x="530" y="193"/>
                    <a:pt x="527" y="193"/>
                  </a:cubicBezTo>
                  <a:cubicBezTo>
                    <a:pt x="521" y="193"/>
                    <a:pt x="518" y="202"/>
                    <a:pt x="521" y="229"/>
                  </a:cubicBezTo>
                  <a:lnTo>
                    <a:pt x="545" y="278"/>
                  </a:lnTo>
                  <a:lnTo>
                    <a:pt x="545" y="278"/>
                  </a:lnTo>
                  <a:cubicBezTo>
                    <a:pt x="566" y="390"/>
                    <a:pt x="559" y="428"/>
                    <a:pt x="538" y="428"/>
                  </a:cubicBezTo>
                  <a:cubicBezTo>
                    <a:pt x="493" y="428"/>
                    <a:pt x="384" y="261"/>
                    <a:pt x="336" y="261"/>
                  </a:cubicBezTo>
                  <a:cubicBezTo>
                    <a:pt x="309" y="261"/>
                    <a:pt x="301" y="309"/>
                    <a:pt x="329" y="458"/>
                  </a:cubicBezTo>
                  <a:cubicBezTo>
                    <a:pt x="329" y="393"/>
                    <a:pt x="333" y="366"/>
                    <a:pt x="341" y="366"/>
                  </a:cubicBezTo>
                  <a:cubicBezTo>
                    <a:pt x="354" y="366"/>
                    <a:pt x="375" y="435"/>
                    <a:pt x="399" y="528"/>
                  </a:cubicBezTo>
                  <a:lnTo>
                    <a:pt x="399" y="528"/>
                  </a:lnTo>
                  <a:cubicBezTo>
                    <a:pt x="216" y="544"/>
                    <a:pt x="0" y="557"/>
                    <a:pt x="208" y="578"/>
                  </a:cubicBezTo>
                  <a:cubicBezTo>
                    <a:pt x="289" y="588"/>
                    <a:pt x="357" y="594"/>
                    <a:pt x="417" y="599"/>
                  </a:cubicBezTo>
                  <a:lnTo>
                    <a:pt x="417" y="599"/>
                  </a:lnTo>
                  <a:cubicBezTo>
                    <a:pt x="432" y="659"/>
                    <a:pt x="447" y="722"/>
                    <a:pt x="461" y="782"/>
                  </a:cubicBezTo>
                  <a:cubicBezTo>
                    <a:pt x="449" y="891"/>
                    <a:pt x="449" y="1011"/>
                    <a:pt x="473" y="1119"/>
                  </a:cubicBezTo>
                  <a:cubicBezTo>
                    <a:pt x="494" y="1211"/>
                    <a:pt x="503" y="1224"/>
                    <a:pt x="511" y="1224"/>
                  </a:cubicBezTo>
                  <a:cubicBezTo>
                    <a:pt x="515" y="1224"/>
                    <a:pt x="518" y="1222"/>
                    <a:pt x="522" y="1222"/>
                  </a:cubicBezTo>
                  <a:cubicBezTo>
                    <a:pt x="525" y="1222"/>
                    <a:pt x="529" y="1223"/>
                    <a:pt x="533" y="1227"/>
                  </a:cubicBezTo>
                  <a:cubicBezTo>
                    <a:pt x="533" y="1320"/>
                    <a:pt x="567" y="1480"/>
                    <a:pt x="536" y="1480"/>
                  </a:cubicBezTo>
                  <a:cubicBezTo>
                    <a:pt x="535" y="1480"/>
                    <a:pt x="534" y="1480"/>
                    <a:pt x="533" y="1480"/>
                  </a:cubicBezTo>
                  <a:lnTo>
                    <a:pt x="533" y="1480"/>
                  </a:lnTo>
                  <a:cubicBezTo>
                    <a:pt x="593" y="1588"/>
                    <a:pt x="557" y="1672"/>
                    <a:pt x="593" y="1828"/>
                  </a:cubicBezTo>
                  <a:cubicBezTo>
                    <a:pt x="610" y="1879"/>
                    <a:pt x="617" y="1893"/>
                    <a:pt x="619" y="1893"/>
                  </a:cubicBezTo>
                  <a:cubicBezTo>
                    <a:pt x="623" y="1893"/>
                    <a:pt x="621" y="1874"/>
                    <a:pt x="626" y="1874"/>
                  </a:cubicBezTo>
                  <a:cubicBezTo>
                    <a:pt x="628" y="1874"/>
                    <a:pt x="633" y="1880"/>
                    <a:pt x="641" y="1901"/>
                  </a:cubicBezTo>
                  <a:cubicBezTo>
                    <a:pt x="677" y="2093"/>
                    <a:pt x="737" y="2382"/>
                    <a:pt x="761" y="2538"/>
                  </a:cubicBezTo>
                  <a:cubicBezTo>
                    <a:pt x="752" y="2584"/>
                    <a:pt x="750" y="2709"/>
                    <a:pt x="717" y="2709"/>
                  </a:cubicBezTo>
                  <a:cubicBezTo>
                    <a:pt x="707" y="2709"/>
                    <a:pt x="694" y="2698"/>
                    <a:pt x="677" y="2670"/>
                  </a:cubicBezTo>
                  <a:cubicBezTo>
                    <a:pt x="658" y="2575"/>
                    <a:pt x="661" y="2550"/>
                    <a:pt x="671" y="2550"/>
                  </a:cubicBezTo>
                  <a:cubicBezTo>
                    <a:pt x="682" y="2550"/>
                    <a:pt x="702" y="2582"/>
                    <a:pt x="711" y="2582"/>
                  </a:cubicBezTo>
                  <a:cubicBezTo>
                    <a:pt x="719" y="2582"/>
                    <a:pt x="717" y="2555"/>
                    <a:pt x="689" y="2454"/>
                  </a:cubicBezTo>
                  <a:cubicBezTo>
                    <a:pt x="686" y="2478"/>
                    <a:pt x="681" y="2488"/>
                    <a:pt x="676" y="2488"/>
                  </a:cubicBezTo>
                  <a:cubicBezTo>
                    <a:pt x="650" y="2488"/>
                    <a:pt x="610" y="2182"/>
                    <a:pt x="569" y="2141"/>
                  </a:cubicBezTo>
                  <a:lnTo>
                    <a:pt x="569" y="2141"/>
                  </a:lnTo>
                  <a:cubicBezTo>
                    <a:pt x="569" y="2297"/>
                    <a:pt x="605" y="2454"/>
                    <a:pt x="641" y="2610"/>
                  </a:cubicBezTo>
                  <a:lnTo>
                    <a:pt x="641" y="2574"/>
                  </a:lnTo>
                  <a:cubicBezTo>
                    <a:pt x="701" y="2766"/>
                    <a:pt x="749" y="2971"/>
                    <a:pt x="761" y="3175"/>
                  </a:cubicBezTo>
                  <a:cubicBezTo>
                    <a:pt x="755" y="3166"/>
                    <a:pt x="751" y="3164"/>
                    <a:pt x="747" y="3164"/>
                  </a:cubicBezTo>
                  <a:cubicBezTo>
                    <a:pt x="743" y="3164"/>
                    <a:pt x="740" y="3166"/>
                    <a:pt x="737" y="3166"/>
                  </a:cubicBezTo>
                  <a:cubicBezTo>
                    <a:pt x="731" y="3166"/>
                    <a:pt x="725" y="3157"/>
                    <a:pt x="713" y="3103"/>
                  </a:cubicBezTo>
                  <a:lnTo>
                    <a:pt x="713" y="3103"/>
                  </a:lnTo>
                  <a:lnTo>
                    <a:pt x="749" y="3308"/>
                  </a:lnTo>
                  <a:cubicBezTo>
                    <a:pt x="756" y="3320"/>
                    <a:pt x="762" y="3333"/>
                    <a:pt x="765" y="3333"/>
                  </a:cubicBezTo>
                  <a:cubicBezTo>
                    <a:pt x="767" y="3333"/>
                    <a:pt x="767" y="3324"/>
                    <a:pt x="761" y="3296"/>
                  </a:cubicBezTo>
                  <a:lnTo>
                    <a:pt x="761" y="3296"/>
                  </a:lnTo>
                  <a:cubicBezTo>
                    <a:pt x="798" y="3392"/>
                    <a:pt x="810" y="3476"/>
                    <a:pt x="822" y="3572"/>
                  </a:cubicBezTo>
                  <a:cubicBezTo>
                    <a:pt x="816" y="3578"/>
                    <a:pt x="830" y="3637"/>
                    <a:pt x="854" y="3725"/>
                  </a:cubicBezTo>
                  <a:lnTo>
                    <a:pt x="854" y="3725"/>
                  </a:lnTo>
                  <a:cubicBezTo>
                    <a:pt x="855" y="3728"/>
                    <a:pt x="856" y="3733"/>
                    <a:pt x="858" y="3740"/>
                  </a:cubicBezTo>
                  <a:cubicBezTo>
                    <a:pt x="858" y="3873"/>
                    <a:pt x="1315" y="5376"/>
                    <a:pt x="1291" y="5472"/>
                  </a:cubicBezTo>
                  <a:cubicBezTo>
                    <a:pt x="1312" y="5568"/>
                    <a:pt x="1343" y="5683"/>
                    <a:pt x="1358" y="5683"/>
                  </a:cubicBezTo>
                  <a:cubicBezTo>
                    <a:pt x="1360" y="5683"/>
                    <a:pt x="1361" y="5681"/>
                    <a:pt x="1363" y="5676"/>
                  </a:cubicBezTo>
                  <a:cubicBezTo>
                    <a:pt x="1375" y="5740"/>
                    <a:pt x="1373" y="5758"/>
                    <a:pt x="1367" y="5758"/>
                  </a:cubicBezTo>
                  <a:cubicBezTo>
                    <a:pt x="1359" y="5758"/>
                    <a:pt x="1342" y="5729"/>
                    <a:pt x="1332" y="5729"/>
                  </a:cubicBezTo>
                  <a:cubicBezTo>
                    <a:pt x="1327" y="5729"/>
                    <a:pt x="1324" y="5739"/>
                    <a:pt x="1327" y="5773"/>
                  </a:cubicBezTo>
                  <a:cubicBezTo>
                    <a:pt x="1327" y="5773"/>
                    <a:pt x="1329" y="5771"/>
                    <a:pt x="1331" y="5771"/>
                  </a:cubicBezTo>
                  <a:cubicBezTo>
                    <a:pt x="1334" y="5771"/>
                    <a:pt x="1339" y="5775"/>
                    <a:pt x="1339" y="5797"/>
                  </a:cubicBezTo>
                  <a:lnTo>
                    <a:pt x="1339" y="5929"/>
                  </a:lnTo>
                  <a:cubicBezTo>
                    <a:pt x="1435" y="6206"/>
                    <a:pt x="1483" y="6638"/>
                    <a:pt x="1591" y="6927"/>
                  </a:cubicBezTo>
                  <a:cubicBezTo>
                    <a:pt x="1519" y="6807"/>
                    <a:pt x="1471" y="6699"/>
                    <a:pt x="1423" y="6578"/>
                  </a:cubicBezTo>
                  <a:lnTo>
                    <a:pt x="1423" y="6542"/>
                  </a:lnTo>
                  <a:cubicBezTo>
                    <a:pt x="1411" y="6519"/>
                    <a:pt x="1377" y="6373"/>
                    <a:pt x="1353" y="6373"/>
                  </a:cubicBezTo>
                  <a:cubicBezTo>
                    <a:pt x="1352" y="6373"/>
                    <a:pt x="1352" y="6373"/>
                    <a:pt x="1351" y="6374"/>
                  </a:cubicBezTo>
                  <a:cubicBezTo>
                    <a:pt x="1375" y="6554"/>
                    <a:pt x="1411" y="6723"/>
                    <a:pt x="1471" y="6903"/>
                  </a:cubicBezTo>
                  <a:lnTo>
                    <a:pt x="1471" y="7011"/>
                  </a:lnTo>
                  <a:cubicBezTo>
                    <a:pt x="1471" y="7005"/>
                    <a:pt x="1474" y="7002"/>
                    <a:pt x="1477" y="7002"/>
                  </a:cubicBezTo>
                  <a:cubicBezTo>
                    <a:pt x="1480" y="7002"/>
                    <a:pt x="1483" y="7005"/>
                    <a:pt x="1483" y="7011"/>
                  </a:cubicBezTo>
                  <a:cubicBezTo>
                    <a:pt x="1483" y="7047"/>
                    <a:pt x="1483" y="7057"/>
                    <a:pt x="1478" y="7057"/>
                  </a:cubicBezTo>
                  <a:cubicBezTo>
                    <a:pt x="1475" y="7057"/>
                    <a:pt x="1469" y="7052"/>
                    <a:pt x="1459" y="7047"/>
                  </a:cubicBezTo>
                  <a:cubicBezTo>
                    <a:pt x="1459" y="7035"/>
                    <a:pt x="1459" y="7035"/>
                    <a:pt x="1459" y="7035"/>
                  </a:cubicBezTo>
                  <a:lnTo>
                    <a:pt x="1459" y="7035"/>
                  </a:lnTo>
                  <a:cubicBezTo>
                    <a:pt x="1423" y="7156"/>
                    <a:pt x="1651" y="7733"/>
                    <a:pt x="1687" y="8081"/>
                  </a:cubicBezTo>
                  <a:cubicBezTo>
                    <a:pt x="1723" y="8178"/>
                    <a:pt x="1699" y="8081"/>
                    <a:pt x="1736" y="8202"/>
                  </a:cubicBezTo>
                  <a:cubicBezTo>
                    <a:pt x="1784" y="8550"/>
                    <a:pt x="1820" y="8791"/>
                    <a:pt x="1892" y="9140"/>
                  </a:cubicBezTo>
                  <a:cubicBezTo>
                    <a:pt x="1915" y="9192"/>
                    <a:pt x="1930" y="9222"/>
                    <a:pt x="1939" y="9222"/>
                  </a:cubicBezTo>
                  <a:cubicBezTo>
                    <a:pt x="1949" y="9222"/>
                    <a:pt x="1952" y="9189"/>
                    <a:pt x="1952" y="9116"/>
                  </a:cubicBezTo>
                  <a:lnTo>
                    <a:pt x="2000" y="9380"/>
                  </a:lnTo>
                  <a:cubicBezTo>
                    <a:pt x="1984" y="9349"/>
                    <a:pt x="1972" y="9336"/>
                    <a:pt x="1965" y="9336"/>
                  </a:cubicBezTo>
                  <a:cubicBezTo>
                    <a:pt x="1925" y="9336"/>
                    <a:pt x="1989" y="9698"/>
                    <a:pt x="1953" y="9698"/>
                  </a:cubicBezTo>
                  <a:cubicBezTo>
                    <a:pt x="1945" y="9698"/>
                    <a:pt x="1934" y="9682"/>
                    <a:pt x="1916" y="9645"/>
                  </a:cubicBezTo>
                  <a:lnTo>
                    <a:pt x="1916" y="9645"/>
                  </a:lnTo>
                  <a:cubicBezTo>
                    <a:pt x="1916" y="9777"/>
                    <a:pt x="1940" y="9909"/>
                    <a:pt x="1988" y="10042"/>
                  </a:cubicBezTo>
                  <a:cubicBezTo>
                    <a:pt x="2012" y="10054"/>
                    <a:pt x="2036" y="10066"/>
                    <a:pt x="2084" y="10258"/>
                  </a:cubicBezTo>
                  <a:cubicBezTo>
                    <a:pt x="2108" y="10523"/>
                    <a:pt x="2108" y="10462"/>
                    <a:pt x="2132" y="10679"/>
                  </a:cubicBezTo>
                  <a:cubicBezTo>
                    <a:pt x="2129" y="10695"/>
                    <a:pt x="2125" y="10701"/>
                    <a:pt x="2120" y="10701"/>
                  </a:cubicBezTo>
                  <a:cubicBezTo>
                    <a:pt x="2109" y="10701"/>
                    <a:pt x="2096" y="10674"/>
                    <a:pt x="2082" y="10674"/>
                  </a:cubicBezTo>
                  <a:cubicBezTo>
                    <a:pt x="2079" y="10674"/>
                    <a:pt x="2075" y="10676"/>
                    <a:pt x="2072" y="10679"/>
                  </a:cubicBezTo>
                  <a:cubicBezTo>
                    <a:pt x="2180" y="11016"/>
                    <a:pt x="2096" y="10979"/>
                    <a:pt x="2168" y="11304"/>
                  </a:cubicBezTo>
                  <a:cubicBezTo>
                    <a:pt x="2217" y="11497"/>
                    <a:pt x="2301" y="11893"/>
                    <a:pt x="2337" y="11893"/>
                  </a:cubicBezTo>
                  <a:cubicBezTo>
                    <a:pt x="2383" y="12086"/>
                    <a:pt x="2379" y="12132"/>
                    <a:pt x="2354" y="12132"/>
                  </a:cubicBezTo>
                  <a:cubicBezTo>
                    <a:pt x="2346" y="12132"/>
                    <a:pt x="2336" y="12128"/>
                    <a:pt x="2325" y="12122"/>
                  </a:cubicBezTo>
                  <a:lnTo>
                    <a:pt x="2325" y="12122"/>
                  </a:lnTo>
                  <a:cubicBezTo>
                    <a:pt x="2187" y="11488"/>
                    <a:pt x="2057" y="10820"/>
                    <a:pt x="1928" y="10162"/>
                  </a:cubicBezTo>
                  <a:lnTo>
                    <a:pt x="1928" y="10162"/>
                  </a:lnTo>
                  <a:cubicBezTo>
                    <a:pt x="2132" y="11785"/>
                    <a:pt x="2421" y="13673"/>
                    <a:pt x="2974" y="14840"/>
                  </a:cubicBezTo>
                  <a:cubicBezTo>
                    <a:pt x="2842" y="15008"/>
                    <a:pt x="3106" y="16559"/>
                    <a:pt x="3142" y="16583"/>
                  </a:cubicBezTo>
                  <a:cubicBezTo>
                    <a:pt x="3239" y="16896"/>
                    <a:pt x="3335" y="17208"/>
                    <a:pt x="3431" y="17533"/>
                  </a:cubicBezTo>
                  <a:cubicBezTo>
                    <a:pt x="3515" y="17870"/>
                    <a:pt x="3611" y="18219"/>
                    <a:pt x="3696" y="18567"/>
                  </a:cubicBezTo>
                  <a:cubicBezTo>
                    <a:pt x="3744" y="18748"/>
                    <a:pt x="3780" y="18916"/>
                    <a:pt x="3828" y="19096"/>
                  </a:cubicBezTo>
                  <a:cubicBezTo>
                    <a:pt x="3888" y="19373"/>
                    <a:pt x="3948" y="19637"/>
                    <a:pt x="4008" y="19914"/>
                  </a:cubicBezTo>
                  <a:cubicBezTo>
                    <a:pt x="4273" y="21117"/>
                    <a:pt x="4537" y="22343"/>
                    <a:pt x="4802" y="23678"/>
                  </a:cubicBezTo>
                  <a:cubicBezTo>
                    <a:pt x="5115" y="22403"/>
                    <a:pt x="5427" y="21105"/>
                    <a:pt x="5752" y="19794"/>
                  </a:cubicBezTo>
                  <a:cubicBezTo>
                    <a:pt x="5920" y="19108"/>
                    <a:pt x="6233" y="17822"/>
                    <a:pt x="6546" y="16535"/>
                  </a:cubicBezTo>
                  <a:cubicBezTo>
                    <a:pt x="6834" y="15345"/>
                    <a:pt x="7135" y="14142"/>
                    <a:pt x="7291" y="13493"/>
                  </a:cubicBezTo>
                  <a:lnTo>
                    <a:pt x="7447" y="12916"/>
                  </a:lnTo>
                  <a:lnTo>
                    <a:pt x="7267" y="13553"/>
                  </a:lnTo>
                  <a:cubicBezTo>
                    <a:pt x="7411" y="12735"/>
                    <a:pt x="7544" y="12002"/>
                    <a:pt x="7676" y="11292"/>
                  </a:cubicBezTo>
                  <a:lnTo>
                    <a:pt x="7676" y="11292"/>
                  </a:lnTo>
                  <a:cubicBezTo>
                    <a:pt x="7604" y="11436"/>
                    <a:pt x="7544" y="11569"/>
                    <a:pt x="7495" y="11713"/>
                  </a:cubicBezTo>
                  <a:lnTo>
                    <a:pt x="7592" y="11364"/>
                  </a:lnTo>
                  <a:cubicBezTo>
                    <a:pt x="7604" y="11016"/>
                    <a:pt x="7784" y="10270"/>
                    <a:pt x="7832" y="9897"/>
                  </a:cubicBezTo>
                  <a:cubicBezTo>
                    <a:pt x="7835" y="9910"/>
                    <a:pt x="7840" y="9916"/>
                    <a:pt x="7844" y="9916"/>
                  </a:cubicBezTo>
                  <a:cubicBezTo>
                    <a:pt x="7876" y="9916"/>
                    <a:pt x="7937" y="9672"/>
                    <a:pt x="7989" y="9464"/>
                  </a:cubicBezTo>
                  <a:lnTo>
                    <a:pt x="7989" y="9464"/>
                  </a:lnTo>
                  <a:lnTo>
                    <a:pt x="7940" y="9561"/>
                  </a:lnTo>
                  <a:cubicBezTo>
                    <a:pt x="8169" y="8623"/>
                    <a:pt x="8397" y="7528"/>
                    <a:pt x="8590" y="6699"/>
                  </a:cubicBezTo>
                  <a:cubicBezTo>
                    <a:pt x="8614" y="6614"/>
                    <a:pt x="8638" y="6530"/>
                    <a:pt x="8674" y="6446"/>
                  </a:cubicBezTo>
                  <a:lnTo>
                    <a:pt x="8830" y="5640"/>
                  </a:lnTo>
                  <a:cubicBezTo>
                    <a:pt x="8832" y="5644"/>
                    <a:pt x="8834" y="5645"/>
                    <a:pt x="8836" y="5645"/>
                  </a:cubicBezTo>
                  <a:cubicBezTo>
                    <a:pt x="8871" y="5645"/>
                    <a:pt x="8962" y="5257"/>
                    <a:pt x="8975" y="5257"/>
                  </a:cubicBezTo>
                  <a:lnTo>
                    <a:pt x="8975" y="5257"/>
                  </a:lnTo>
                  <a:cubicBezTo>
                    <a:pt x="8977" y="5257"/>
                    <a:pt x="8977" y="5273"/>
                    <a:pt x="8972" y="5310"/>
                  </a:cubicBezTo>
                  <a:lnTo>
                    <a:pt x="8972" y="5310"/>
                  </a:lnTo>
                  <a:cubicBezTo>
                    <a:pt x="9059" y="4719"/>
                    <a:pt x="9218" y="4140"/>
                    <a:pt x="9299" y="3572"/>
                  </a:cubicBezTo>
                  <a:cubicBezTo>
                    <a:pt x="9407" y="3043"/>
                    <a:pt x="9528" y="2514"/>
                    <a:pt x="9648" y="1973"/>
                  </a:cubicBezTo>
                  <a:cubicBezTo>
                    <a:pt x="9792" y="1323"/>
                    <a:pt x="9937" y="662"/>
                    <a:pt x="10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7932147"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7925181" y="159825"/>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7626403"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7618988" y="159440"/>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8538596" y="168332"/>
              <a:ext cx="305776" cy="689465"/>
            </a:xfrm>
            <a:custGeom>
              <a:avLst/>
              <a:gdLst/>
              <a:ahLst/>
              <a:cxnLst/>
              <a:rect l="l" t="t" r="r" b="b"/>
              <a:pathLst>
                <a:path w="9525" h="21477" extrusionOk="0">
                  <a:moveTo>
                    <a:pt x="1" y="0"/>
                  </a:moveTo>
                  <a:lnTo>
                    <a:pt x="4607"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8531630" y="159825"/>
              <a:ext cx="323561" cy="759738"/>
            </a:xfrm>
            <a:custGeom>
              <a:avLst/>
              <a:gdLst/>
              <a:ahLst/>
              <a:cxnLst/>
              <a:rect l="l" t="t" r="r" b="b"/>
              <a:pathLst>
                <a:path w="10079" h="23666" extrusionOk="0">
                  <a:moveTo>
                    <a:pt x="603" y="217"/>
                  </a:moveTo>
                  <a:cubicBezTo>
                    <a:pt x="627" y="253"/>
                    <a:pt x="627" y="289"/>
                    <a:pt x="639" y="325"/>
                  </a:cubicBezTo>
                  <a:cubicBezTo>
                    <a:pt x="636" y="313"/>
                    <a:pt x="636" y="307"/>
                    <a:pt x="637" y="307"/>
                  </a:cubicBezTo>
                  <a:lnTo>
                    <a:pt x="637" y="307"/>
                  </a:lnTo>
                  <a:cubicBezTo>
                    <a:pt x="642" y="307"/>
                    <a:pt x="669" y="373"/>
                    <a:pt x="705" y="465"/>
                  </a:cubicBezTo>
                  <a:lnTo>
                    <a:pt x="705" y="465"/>
                  </a:lnTo>
                  <a:cubicBezTo>
                    <a:pt x="689" y="466"/>
                    <a:pt x="672" y="466"/>
                    <a:pt x="656" y="467"/>
                  </a:cubicBezTo>
                  <a:lnTo>
                    <a:pt x="656" y="467"/>
                  </a:lnTo>
                  <a:cubicBezTo>
                    <a:pt x="650" y="442"/>
                    <a:pt x="644" y="416"/>
                    <a:pt x="639" y="390"/>
                  </a:cubicBezTo>
                  <a:lnTo>
                    <a:pt x="639" y="390"/>
                  </a:lnTo>
                  <a:lnTo>
                    <a:pt x="639" y="373"/>
                  </a:lnTo>
                  <a:cubicBezTo>
                    <a:pt x="636" y="365"/>
                    <a:pt x="633" y="356"/>
                    <a:pt x="630" y="348"/>
                  </a:cubicBezTo>
                  <a:lnTo>
                    <a:pt x="630" y="348"/>
                  </a:lnTo>
                  <a:cubicBezTo>
                    <a:pt x="621" y="305"/>
                    <a:pt x="612" y="262"/>
                    <a:pt x="603" y="217"/>
                  </a:cubicBezTo>
                  <a:close/>
                  <a:moveTo>
                    <a:pt x="578" y="461"/>
                  </a:moveTo>
                  <a:cubicBezTo>
                    <a:pt x="580" y="461"/>
                    <a:pt x="583" y="464"/>
                    <a:pt x="587" y="469"/>
                  </a:cubicBezTo>
                  <a:lnTo>
                    <a:pt x="587" y="469"/>
                  </a:lnTo>
                  <a:cubicBezTo>
                    <a:pt x="584" y="470"/>
                    <a:pt x="582" y="470"/>
                    <a:pt x="579" y="470"/>
                  </a:cubicBezTo>
                  <a:cubicBezTo>
                    <a:pt x="583" y="471"/>
                    <a:pt x="587" y="472"/>
                    <a:pt x="590" y="473"/>
                  </a:cubicBezTo>
                  <a:lnTo>
                    <a:pt x="590" y="473"/>
                  </a:lnTo>
                  <a:cubicBezTo>
                    <a:pt x="593" y="477"/>
                    <a:pt x="596" y="482"/>
                    <a:pt x="600" y="489"/>
                  </a:cubicBezTo>
                  <a:lnTo>
                    <a:pt x="600" y="489"/>
                  </a:lnTo>
                  <a:cubicBezTo>
                    <a:pt x="595" y="491"/>
                    <a:pt x="587" y="493"/>
                    <a:pt x="577" y="496"/>
                  </a:cubicBezTo>
                  <a:lnTo>
                    <a:pt x="577" y="496"/>
                  </a:lnTo>
                  <a:cubicBezTo>
                    <a:pt x="573" y="471"/>
                    <a:pt x="573" y="461"/>
                    <a:pt x="578" y="461"/>
                  </a:cubicBezTo>
                  <a:close/>
                  <a:moveTo>
                    <a:pt x="783" y="892"/>
                  </a:moveTo>
                  <a:cubicBezTo>
                    <a:pt x="783" y="904"/>
                    <a:pt x="783" y="915"/>
                    <a:pt x="783" y="927"/>
                  </a:cubicBezTo>
                  <a:cubicBezTo>
                    <a:pt x="794" y="946"/>
                    <a:pt x="802" y="954"/>
                    <a:pt x="807" y="954"/>
                  </a:cubicBezTo>
                  <a:cubicBezTo>
                    <a:pt x="808" y="954"/>
                    <a:pt x="809" y="953"/>
                    <a:pt x="810" y="952"/>
                  </a:cubicBezTo>
                  <a:lnTo>
                    <a:pt x="810" y="952"/>
                  </a:lnTo>
                  <a:cubicBezTo>
                    <a:pt x="802" y="937"/>
                    <a:pt x="793" y="916"/>
                    <a:pt x="783" y="892"/>
                  </a:cubicBezTo>
                  <a:close/>
                  <a:moveTo>
                    <a:pt x="758" y="605"/>
                  </a:moveTo>
                  <a:lnTo>
                    <a:pt x="758" y="605"/>
                  </a:lnTo>
                  <a:cubicBezTo>
                    <a:pt x="767" y="628"/>
                    <a:pt x="776" y="652"/>
                    <a:pt x="785" y="676"/>
                  </a:cubicBezTo>
                  <a:lnTo>
                    <a:pt x="785" y="676"/>
                  </a:lnTo>
                  <a:cubicBezTo>
                    <a:pt x="792" y="764"/>
                    <a:pt x="826" y="935"/>
                    <a:pt x="810" y="952"/>
                  </a:cubicBezTo>
                  <a:lnTo>
                    <a:pt x="810" y="952"/>
                  </a:lnTo>
                  <a:cubicBezTo>
                    <a:pt x="813" y="960"/>
                    <a:pt x="817" y="967"/>
                    <a:pt x="819" y="972"/>
                  </a:cubicBezTo>
                  <a:lnTo>
                    <a:pt x="819" y="972"/>
                  </a:lnTo>
                  <a:lnTo>
                    <a:pt x="819" y="1035"/>
                  </a:lnTo>
                  <a:cubicBezTo>
                    <a:pt x="795" y="969"/>
                    <a:pt x="774" y="902"/>
                    <a:pt x="758" y="835"/>
                  </a:cubicBezTo>
                  <a:lnTo>
                    <a:pt x="758" y="835"/>
                  </a:lnTo>
                  <a:cubicBezTo>
                    <a:pt x="766" y="855"/>
                    <a:pt x="775" y="875"/>
                    <a:pt x="783" y="892"/>
                  </a:cubicBezTo>
                  <a:lnTo>
                    <a:pt x="783" y="892"/>
                  </a:lnTo>
                  <a:cubicBezTo>
                    <a:pt x="780" y="794"/>
                    <a:pt x="763" y="702"/>
                    <a:pt x="739" y="605"/>
                  </a:cubicBezTo>
                  <a:lnTo>
                    <a:pt x="739" y="605"/>
                  </a:lnTo>
                  <a:cubicBezTo>
                    <a:pt x="746" y="605"/>
                    <a:pt x="752" y="605"/>
                    <a:pt x="758" y="605"/>
                  </a:cubicBezTo>
                  <a:close/>
                  <a:moveTo>
                    <a:pt x="927" y="3848"/>
                  </a:moveTo>
                  <a:cubicBezTo>
                    <a:pt x="1016" y="4151"/>
                    <a:pt x="1156" y="4583"/>
                    <a:pt x="1156" y="4583"/>
                  </a:cubicBezTo>
                  <a:cubicBezTo>
                    <a:pt x="1156" y="4583"/>
                    <a:pt x="1156" y="4583"/>
                    <a:pt x="1156" y="4582"/>
                  </a:cubicBezTo>
                  <a:lnTo>
                    <a:pt x="1156" y="4582"/>
                  </a:lnTo>
                  <a:cubicBezTo>
                    <a:pt x="1156" y="4616"/>
                    <a:pt x="1158" y="4648"/>
                    <a:pt x="1161" y="4680"/>
                  </a:cubicBezTo>
                  <a:lnTo>
                    <a:pt x="1161" y="4680"/>
                  </a:lnTo>
                  <a:lnTo>
                    <a:pt x="1036" y="4258"/>
                  </a:lnTo>
                  <a:cubicBezTo>
                    <a:pt x="995" y="4102"/>
                    <a:pt x="955" y="3952"/>
                    <a:pt x="927" y="3848"/>
                  </a:cubicBezTo>
                  <a:close/>
                  <a:moveTo>
                    <a:pt x="8983" y="5285"/>
                  </a:moveTo>
                  <a:cubicBezTo>
                    <a:pt x="8980" y="5311"/>
                    <a:pt x="8976" y="5338"/>
                    <a:pt x="8972" y="5364"/>
                  </a:cubicBezTo>
                  <a:cubicBezTo>
                    <a:pt x="8978" y="5329"/>
                    <a:pt x="8981" y="5303"/>
                    <a:pt x="8983" y="5285"/>
                  </a:cubicBezTo>
                  <a:close/>
                  <a:moveTo>
                    <a:pt x="7015" y="10485"/>
                  </a:moveTo>
                  <a:cubicBezTo>
                    <a:pt x="7013" y="10490"/>
                    <a:pt x="7012" y="10495"/>
                    <a:pt x="7012" y="10499"/>
                  </a:cubicBezTo>
                  <a:cubicBezTo>
                    <a:pt x="7013" y="10494"/>
                    <a:pt x="7014" y="10489"/>
                    <a:pt x="7015" y="10485"/>
                  </a:cubicBezTo>
                  <a:close/>
                  <a:moveTo>
                    <a:pt x="2354" y="12200"/>
                  </a:moveTo>
                  <a:lnTo>
                    <a:pt x="2382" y="12326"/>
                  </a:lnTo>
                  <a:cubicBezTo>
                    <a:pt x="2373" y="12284"/>
                    <a:pt x="2364" y="12242"/>
                    <a:pt x="2354" y="12200"/>
                  </a:cubicBezTo>
                  <a:close/>
                  <a:moveTo>
                    <a:pt x="797" y="605"/>
                  </a:moveTo>
                  <a:cubicBezTo>
                    <a:pt x="895" y="605"/>
                    <a:pt x="1000" y="607"/>
                    <a:pt x="1168" y="626"/>
                  </a:cubicBezTo>
                  <a:lnTo>
                    <a:pt x="1156" y="614"/>
                  </a:lnTo>
                  <a:lnTo>
                    <a:pt x="1156" y="614"/>
                  </a:lnTo>
                  <a:cubicBezTo>
                    <a:pt x="3104" y="686"/>
                    <a:pt x="5076" y="722"/>
                    <a:pt x="7060" y="746"/>
                  </a:cubicBezTo>
                  <a:cubicBezTo>
                    <a:pt x="7493" y="734"/>
                    <a:pt x="7938" y="734"/>
                    <a:pt x="8395" y="734"/>
                  </a:cubicBezTo>
                  <a:lnTo>
                    <a:pt x="9177" y="734"/>
                  </a:lnTo>
                  <a:lnTo>
                    <a:pt x="9129" y="891"/>
                  </a:lnTo>
                  <a:cubicBezTo>
                    <a:pt x="9080" y="1119"/>
                    <a:pt x="9032" y="1360"/>
                    <a:pt x="8984" y="1588"/>
                  </a:cubicBezTo>
                  <a:cubicBezTo>
                    <a:pt x="8672" y="3043"/>
                    <a:pt x="8335" y="4606"/>
                    <a:pt x="8094" y="5857"/>
                  </a:cubicBezTo>
                  <a:cubicBezTo>
                    <a:pt x="8034" y="6121"/>
                    <a:pt x="7962" y="6374"/>
                    <a:pt x="7878" y="6614"/>
                  </a:cubicBezTo>
                  <a:cubicBezTo>
                    <a:pt x="7638" y="7753"/>
                    <a:pt x="7291" y="9201"/>
                    <a:pt x="7015" y="10485"/>
                  </a:cubicBezTo>
                  <a:lnTo>
                    <a:pt x="7015" y="10485"/>
                  </a:lnTo>
                  <a:cubicBezTo>
                    <a:pt x="7019" y="10472"/>
                    <a:pt x="7028" y="10455"/>
                    <a:pt x="7036" y="10438"/>
                  </a:cubicBezTo>
                  <a:lnTo>
                    <a:pt x="7036" y="10438"/>
                  </a:lnTo>
                  <a:cubicBezTo>
                    <a:pt x="6880" y="11124"/>
                    <a:pt x="6711" y="11629"/>
                    <a:pt x="6567" y="12302"/>
                  </a:cubicBezTo>
                  <a:cubicBezTo>
                    <a:pt x="6591" y="12302"/>
                    <a:pt x="6567" y="12398"/>
                    <a:pt x="6555" y="12447"/>
                  </a:cubicBezTo>
                  <a:cubicBezTo>
                    <a:pt x="6471" y="12555"/>
                    <a:pt x="5786" y="16415"/>
                    <a:pt x="5701" y="16643"/>
                  </a:cubicBezTo>
                  <a:cubicBezTo>
                    <a:pt x="5689" y="16715"/>
                    <a:pt x="5665" y="16788"/>
                    <a:pt x="5653" y="16860"/>
                  </a:cubicBezTo>
                  <a:cubicBezTo>
                    <a:pt x="5485" y="17557"/>
                    <a:pt x="5281" y="18267"/>
                    <a:pt x="5088" y="18952"/>
                  </a:cubicBezTo>
                  <a:lnTo>
                    <a:pt x="5076" y="19012"/>
                  </a:lnTo>
                  <a:lnTo>
                    <a:pt x="5064" y="19048"/>
                  </a:lnTo>
                  <a:lnTo>
                    <a:pt x="5064" y="19060"/>
                  </a:lnTo>
                  <a:lnTo>
                    <a:pt x="5052" y="19096"/>
                  </a:lnTo>
                  <a:lnTo>
                    <a:pt x="5016" y="19181"/>
                  </a:lnTo>
                  <a:lnTo>
                    <a:pt x="4968" y="19301"/>
                  </a:lnTo>
                  <a:cubicBezTo>
                    <a:pt x="4944" y="19373"/>
                    <a:pt x="4920" y="19457"/>
                    <a:pt x="4908" y="19529"/>
                  </a:cubicBezTo>
                  <a:cubicBezTo>
                    <a:pt x="4908" y="19698"/>
                    <a:pt x="4872" y="19890"/>
                    <a:pt x="4860" y="20131"/>
                  </a:cubicBezTo>
                  <a:cubicBezTo>
                    <a:pt x="4850" y="20050"/>
                    <a:pt x="4843" y="20033"/>
                    <a:pt x="4835" y="20033"/>
                  </a:cubicBezTo>
                  <a:cubicBezTo>
                    <a:pt x="4830" y="20033"/>
                    <a:pt x="4825" y="20042"/>
                    <a:pt x="4819" y="20042"/>
                  </a:cubicBezTo>
                  <a:cubicBezTo>
                    <a:pt x="4813" y="20042"/>
                    <a:pt x="4807" y="20032"/>
                    <a:pt x="4800" y="19986"/>
                  </a:cubicBezTo>
                  <a:cubicBezTo>
                    <a:pt x="4800" y="19806"/>
                    <a:pt x="4800" y="19637"/>
                    <a:pt x="4775" y="19457"/>
                  </a:cubicBezTo>
                  <a:cubicBezTo>
                    <a:pt x="4773" y="19452"/>
                    <a:pt x="4771" y="19450"/>
                    <a:pt x="4769" y="19450"/>
                  </a:cubicBezTo>
                  <a:cubicBezTo>
                    <a:pt x="4759" y="19450"/>
                    <a:pt x="4751" y="19492"/>
                    <a:pt x="4751" y="19589"/>
                  </a:cubicBezTo>
                  <a:cubicBezTo>
                    <a:pt x="4727" y="19505"/>
                    <a:pt x="4703" y="19397"/>
                    <a:pt x="4679" y="19289"/>
                  </a:cubicBezTo>
                  <a:cubicBezTo>
                    <a:pt x="4643" y="19132"/>
                    <a:pt x="4607" y="18988"/>
                    <a:pt x="4583" y="18856"/>
                  </a:cubicBezTo>
                  <a:cubicBezTo>
                    <a:pt x="4523" y="18639"/>
                    <a:pt x="4463" y="18423"/>
                    <a:pt x="4415" y="18195"/>
                  </a:cubicBezTo>
                  <a:cubicBezTo>
                    <a:pt x="4367" y="18062"/>
                    <a:pt x="4355" y="17930"/>
                    <a:pt x="4367" y="17798"/>
                  </a:cubicBezTo>
                  <a:cubicBezTo>
                    <a:pt x="4246" y="17305"/>
                    <a:pt x="4306" y="17449"/>
                    <a:pt x="4210" y="16932"/>
                  </a:cubicBezTo>
                  <a:cubicBezTo>
                    <a:pt x="4234" y="16800"/>
                    <a:pt x="3862" y="15669"/>
                    <a:pt x="3850" y="15513"/>
                  </a:cubicBezTo>
                  <a:lnTo>
                    <a:pt x="3850" y="15513"/>
                  </a:lnTo>
                  <a:lnTo>
                    <a:pt x="3874" y="15597"/>
                  </a:lnTo>
                  <a:cubicBezTo>
                    <a:pt x="3753" y="14996"/>
                    <a:pt x="3753" y="14599"/>
                    <a:pt x="3633" y="14010"/>
                  </a:cubicBezTo>
                  <a:cubicBezTo>
                    <a:pt x="3320" y="12398"/>
                    <a:pt x="2912" y="10655"/>
                    <a:pt x="2611" y="9164"/>
                  </a:cubicBezTo>
                  <a:cubicBezTo>
                    <a:pt x="2563" y="9164"/>
                    <a:pt x="2683" y="9488"/>
                    <a:pt x="2635" y="9512"/>
                  </a:cubicBezTo>
                  <a:cubicBezTo>
                    <a:pt x="2455" y="8635"/>
                    <a:pt x="2322" y="7733"/>
                    <a:pt x="2130" y="6855"/>
                  </a:cubicBezTo>
                  <a:cubicBezTo>
                    <a:pt x="2118" y="6687"/>
                    <a:pt x="2094" y="6482"/>
                    <a:pt x="2094" y="6410"/>
                  </a:cubicBezTo>
                  <a:cubicBezTo>
                    <a:pt x="2070" y="6290"/>
                    <a:pt x="2034" y="6158"/>
                    <a:pt x="1998" y="6037"/>
                  </a:cubicBezTo>
                  <a:lnTo>
                    <a:pt x="2034" y="6001"/>
                  </a:lnTo>
                  <a:cubicBezTo>
                    <a:pt x="1938" y="5701"/>
                    <a:pt x="1986" y="5556"/>
                    <a:pt x="1901" y="5268"/>
                  </a:cubicBezTo>
                  <a:cubicBezTo>
                    <a:pt x="1865" y="5196"/>
                    <a:pt x="1853" y="5123"/>
                    <a:pt x="1841" y="5051"/>
                  </a:cubicBezTo>
                  <a:cubicBezTo>
                    <a:pt x="1877" y="5039"/>
                    <a:pt x="1773" y="4750"/>
                    <a:pt x="1815" y="4750"/>
                  </a:cubicBezTo>
                  <a:cubicBezTo>
                    <a:pt x="1815" y="4750"/>
                    <a:pt x="1816" y="4750"/>
                    <a:pt x="1817" y="4751"/>
                  </a:cubicBezTo>
                  <a:cubicBezTo>
                    <a:pt x="1805" y="4690"/>
                    <a:pt x="1793" y="4642"/>
                    <a:pt x="1781" y="4570"/>
                  </a:cubicBezTo>
                  <a:cubicBezTo>
                    <a:pt x="1745" y="4462"/>
                    <a:pt x="1384" y="3392"/>
                    <a:pt x="1336" y="3284"/>
                  </a:cubicBezTo>
                  <a:lnTo>
                    <a:pt x="1336" y="3223"/>
                  </a:lnTo>
                  <a:cubicBezTo>
                    <a:pt x="1312" y="3118"/>
                    <a:pt x="1288" y="3057"/>
                    <a:pt x="1278" y="3057"/>
                  </a:cubicBezTo>
                  <a:cubicBezTo>
                    <a:pt x="1273" y="3057"/>
                    <a:pt x="1272" y="3072"/>
                    <a:pt x="1276" y="3103"/>
                  </a:cubicBezTo>
                  <a:lnTo>
                    <a:pt x="1228" y="2899"/>
                  </a:lnTo>
                  <a:lnTo>
                    <a:pt x="1228" y="2923"/>
                  </a:lnTo>
                  <a:lnTo>
                    <a:pt x="1192" y="2718"/>
                  </a:lnTo>
                  <a:cubicBezTo>
                    <a:pt x="1192" y="2693"/>
                    <a:pt x="1192" y="2662"/>
                    <a:pt x="1204" y="2662"/>
                  </a:cubicBezTo>
                  <a:cubicBezTo>
                    <a:pt x="1210" y="2662"/>
                    <a:pt x="1217" y="2668"/>
                    <a:pt x="1228" y="2682"/>
                  </a:cubicBezTo>
                  <a:cubicBezTo>
                    <a:pt x="1192" y="2574"/>
                    <a:pt x="1156" y="2454"/>
                    <a:pt x="1132" y="2334"/>
                  </a:cubicBezTo>
                  <a:lnTo>
                    <a:pt x="1132" y="2334"/>
                  </a:lnTo>
                  <a:cubicBezTo>
                    <a:pt x="1180" y="2658"/>
                    <a:pt x="1228" y="3055"/>
                    <a:pt x="1252" y="3392"/>
                  </a:cubicBezTo>
                  <a:cubicBezTo>
                    <a:pt x="1204" y="3259"/>
                    <a:pt x="1180" y="3007"/>
                    <a:pt x="1144" y="2863"/>
                  </a:cubicBezTo>
                  <a:cubicBezTo>
                    <a:pt x="1144" y="2682"/>
                    <a:pt x="1084" y="2322"/>
                    <a:pt x="1036" y="2033"/>
                  </a:cubicBezTo>
                  <a:cubicBezTo>
                    <a:pt x="1024" y="1973"/>
                    <a:pt x="964" y="1937"/>
                    <a:pt x="952" y="1792"/>
                  </a:cubicBezTo>
                  <a:cubicBezTo>
                    <a:pt x="976" y="1720"/>
                    <a:pt x="927" y="1636"/>
                    <a:pt x="927" y="1516"/>
                  </a:cubicBezTo>
                  <a:lnTo>
                    <a:pt x="927" y="1516"/>
                  </a:lnTo>
                  <a:cubicBezTo>
                    <a:pt x="964" y="1648"/>
                    <a:pt x="1000" y="1780"/>
                    <a:pt x="1012" y="1913"/>
                  </a:cubicBezTo>
                  <a:cubicBezTo>
                    <a:pt x="1048" y="1877"/>
                    <a:pt x="976" y="1576"/>
                    <a:pt x="964" y="1468"/>
                  </a:cubicBezTo>
                  <a:cubicBezTo>
                    <a:pt x="939" y="1420"/>
                    <a:pt x="891" y="1155"/>
                    <a:pt x="843" y="987"/>
                  </a:cubicBezTo>
                  <a:lnTo>
                    <a:pt x="843" y="987"/>
                  </a:lnTo>
                  <a:cubicBezTo>
                    <a:pt x="852" y="997"/>
                    <a:pt x="858" y="1002"/>
                    <a:pt x="862" y="1002"/>
                  </a:cubicBezTo>
                  <a:cubicBezTo>
                    <a:pt x="878" y="1002"/>
                    <a:pt x="866" y="936"/>
                    <a:pt x="855" y="864"/>
                  </a:cubicBezTo>
                  <a:lnTo>
                    <a:pt x="855" y="864"/>
                  </a:lnTo>
                  <a:cubicBezTo>
                    <a:pt x="891" y="959"/>
                    <a:pt x="918" y="1028"/>
                    <a:pt x="922" y="1028"/>
                  </a:cubicBezTo>
                  <a:cubicBezTo>
                    <a:pt x="923" y="1028"/>
                    <a:pt x="921" y="1019"/>
                    <a:pt x="915" y="999"/>
                  </a:cubicBezTo>
                  <a:cubicBezTo>
                    <a:pt x="915" y="1001"/>
                    <a:pt x="915" y="1001"/>
                    <a:pt x="915" y="1001"/>
                  </a:cubicBezTo>
                  <a:cubicBezTo>
                    <a:pt x="910" y="1001"/>
                    <a:pt x="886" y="942"/>
                    <a:pt x="854" y="855"/>
                  </a:cubicBezTo>
                  <a:lnTo>
                    <a:pt x="854" y="855"/>
                  </a:lnTo>
                  <a:cubicBezTo>
                    <a:pt x="848" y="816"/>
                    <a:pt x="843" y="777"/>
                    <a:pt x="843" y="746"/>
                  </a:cubicBezTo>
                  <a:cubicBezTo>
                    <a:pt x="843" y="671"/>
                    <a:pt x="814" y="611"/>
                    <a:pt x="801" y="611"/>
                  </a:cubicBezTo>
                  <a:cubicBezTo>
                    <a:pt x="797" y="611"/>
                    <a:pt x="795" y="615"/>
                    <a:pt x="795" y="626"/>
                  </a:cubicBezTo>
                  <a:cubicBezTo>
                    <a:pt x="793" y="625"/>
                    <a:pt x="792" y="624"/>
                    <a:pt x="791" y="624"/>
                  </a:cubicBezTo>
                  <a:cubicBezTo>
                    <a:pt x="784" y="624"/>
                    <a:pt x="783" y="638"/>
                    <a:pt x="784" y="661"/>
                  </a:cubicBezTo>
                  <a:lnTo>
                    <a:pt x="784" y="661"/>
                  </a:lnTo>
                  <a:cubicBezTo>
                    <a:pt x="777" y="643"/>
                    <a:pt x="770" y="624"/>
                    <a:pt x="764" y="605"/>
                  </a:cubicBezTo>
                  <a:lnTo>
                    <a:pt x="764" y="605"/>
                  </a:lnTo>
                  <a:cubicBezTo>
                    <a:pt x="775" y="605"/>
                    <a:pt x="786" y="605"/>
                    <a:pt x="797" y="605"/>
                  </a:cubicBezTo>
                  <a:close/>
                  <a:moveTo>
                    <a:pt x="10078" y="1"/>
                  </a:moveTo>
                  <a:lnTo>
                    <a:pt x="8936" y="13"/>
                  </a:lnTo>
                  <a:lnTo>
                    <a:pt x="8142" y="37"/>
                  </a:lnTo>
                  <a:lnTo>
                    <a:pt x="6543" y="85"/>
                  </a:lnTo>
                  <a:lnTo>
                    <a:pt x="6591" y="97"/>
                  </a:lnTo>
                  <a:cubicBezTo>
                    <a:pt x="5937" y="129"/>
                    <a:pt x="5337" y="197"/>
                    <a:pt x="4574" y="197"/>
                  </a:cubicBezTo>
                  <a:cubicBezTo>
                    <a:pt x="4468" y="197"/>
                    <a:pt x="4359" y="196"/>
                    <a:pt x="4246" y="193"/>
                  </a:cubicBezTo>
                  <a:cubicBezTo>
                    <a:pt x="3585" y="253"/>
                    <a:pt x="2647" y="289"/>
                    <a:pt x="2382" y="386"/>
                  </a:cubicBezTo>
                  <a:cubicBezTo>
                    <a:pt x="1672" y="397"/>
                    <a:pt x="1364" y="440"/>
                    <a:pt x="713" y="465"/>
                  </a:cubicBezTo>
                  <a:lnTo>
                    <a:pt x="713" y="465"/>
                  </a:lnTo>
                  <a:cubicBezTo>
                    <a:pt x="656" y="305"/>
                    <a:pt x="607" y="171"/>
                    <a:pt x="602" y="171"/>
                  </a:cubicBezTo>
                  <a:lnTo>
                    <a:pt x="602" y="171"/>
                  </a:lnTo>
                  <a:cubicBezTo>
                    <a:pt x="601" y="171"/>
                    <a:pt x="601" y="174"/>
                    <a:pt x="603" y="181"/>
                  </a:cubicBezTo>
                  <a:cubicBezTo>
                    <a:pt x="609" y="208"/>
                    <a:pt x="608" y="217"/>
                    <a:pt x="604" y="217"/>
                  </a:cubicBezTo>
                  <a:cubicBezTo>
                    <a:pt x="600" y="217"/>
                    <a:pt x="593" y="210"/>
                    <a:pt x="585" y="201"/>
                  </a:cubicBezTo>
                  <a:lnTo>
                    <a:pt x="585" y="201"/>
                  </a:lnTo>
                  <a:cubicBezTo>
                    <a:pt x="581" y="191"/>
                    <a:pt x="578" y="186"/>
                    <a:pt x="575" y="186"/>
                  </a:cubicBezTo>
                  <a:cubicBezTo>
                    <a:pt x="574" y="186"/>
                    <a:pt x="573" y="186"/>
                    <a:pt x="572" y="188"/>
                  </a:cubicBezTo>
                  <a:lnTo>
                    <a:pt x="572" y="188"/>
                  </a:lnTo>
                  <a:cubicBezTo>
                    <a:pt x="568" y="184"/>
                    <a:pt x="564" y="181"/>
                    <a:pt x="561" y="181"/>
                  </a:cubicBezTo>
                  <a:cubicBezTo>
                    <a:pt x="555" y="181"/>
                    <a:pt x="552" y="190"/>
                    <a:pt x="555" y="217"/>
                  </a:cubicBezTo>
                  <a:lnTo>
                    <a:pt x="579" y="266"/>
                  </a:lnTo>
                  <a:lnTo>
                    <a:pt x="579" y="266"/>
                  </a:lnTo>
                  <a:cubicBezTo>
                    <a:pt x="600" y="378"/>
                    <a:pt x="593" y="416"/>
                    <a:pt x="571" y="416"/>
                  </a:cubicBezTo>
                  <a:cubicBezTo>
                    <a:pt x="526" y="416"/>
                    <a:pt x="418" y="249"/>
                    <a:pt x="369" y="249"/>
                  </a:cubicBezTo>
                  <a:cubicBezTo>
                    <a:pt x="343" y="249"/>
                    <a:pt x="334" y="297"/>
                    <a:pt x="362" y="446"/>
                  </a:cubicBezTo>
                  <a:cubicBezTo>
                    <a:pt x="362" y="381"/>
                    <a:pt x="367" y="354"/>
                    <a:pt x="375" y="354"/>
                  </a:cubicBezTo>
                  <a:cubicBezTo>
                    <a:pt x="388" y="354"/>
                    <a:pt x="409" y="422"/>
                    <a:pt x="433" y="514"/>
                  </a:cubicBezTo>
                  <a:lnTo>
                    <a:pt x="433" y="514"/>
                  </a:lnTo>
                  <a:cubicBezTo>
                    <a:pt x="245" y="531"/>
                    <a:pt x="1" y="544"/>
                    <a:pt x="218" y="566"/>
                  </a:cubicBezTo>
                  <a:cubicBezTo>
                    <a:pt x="310" y="579"/>
                    <a:pt x="387" y="588"/>
                    <a:pt x="452" y="594"/>
                  </a:cubicBezTo>
                  <a:lnTo>
                    <a:pt x="452" y="594"/>
                  </a:lnTo>
                  <a:cubicBezTo>
                    <a:pt x="466" y="651"/>
                    <a:pt x="481" y="713"/>
                    <a:pt x="495" y="770"/>
                  </a:cubicBezTo>
                  <a:cubicBezTo>
                    <a:pt x="483" y="879"/>
                    <a:pt x="483" y="999"/>
                    <a:pt x="507" y="1107"/>
                  </a:cubicBezTo>
                  <a:cubicBezTo>
                    <a:pt x="543" y="1263"/>
                    <a:pt x="543" y="1191"/>
                    <a:pt x="567" y="1227"/>
                  </a:cubicBezTo>
                  <a:cubicBezTo>
                    <a:pt x="567" y="1309"/>
                    <a:pt x="600" y="1468"/>
                    <a:pt x="570" y="1468"/>
                  </a:cubicBezTo>
                  <a:cubicBezTo>
                    <a:pt x="569" y="1468"/>
                    <a:pt x="568" y="1468"/>
                    <a:pt x="567" y="1468"/>
                  </a:cubicBezTo>
                  <a:lnTo>
                    <a:pt x="567" y="1468"/>
                  </a:lnTo>
                  <a:cubicBezTo>
                    <a:pt x="627" y="1588"/>
                    <a:pt x="591" y="1672"/>
                    <a:pt x="627" y="1816"/>
                  </a:cubicBezTo>
                  <a:cubicBezTo>
                    <a:pt x="644" y="1867"/>
                    <a:pt x="650" y="1881"/>
                    <a:pt x="653" y="1881"/>
                  </a:cubicBezTo>
                  <a:cubicBezTo>
                    <a:pt x="657" y="1881"/>
                    <a:pt x="655" y="1862"/>
                    <a:pt x="659" y="1862"/>
                  </a:cubicBezTo>
                  <a:cubicBezTo>
                    <a:pt x="662" y="1862"/>
                    <a:pt x="666" y="1868"/>
                    <a:pt x="675" y="1889"/>
                  </a:cubicBezTo>
                  <a:cubicBezTo>
                    <a:pt x="711" y="2093"/>
                    <a:pt x="771" y="2370"/>
                    <a:pt x="795" y="2526"/>
                  </a:cubicBezTo>
                  <a:cubicBezTo>
                    <a:pt x="786" y="2572"/>
                    <a:pt x="784" y="2697"/>
                    <a:pt x="750" y="2697"/>
                  </a:cubicBezTo>
                  <a:cubicBezTo>
                    <a:pt x="740" y="2697"/>
                    <a:pt x="728" y="2686"/>
                    <a:pt x="711" y="2658"/>
                  </a:cubicBezTo>
                  <a:cubicBezTo>
                    <a:pt x="692" y="2563"/>
                    <a:pt x="695" y="2538"/>
                    <a:pt x="704" y="2538"/>
                  </a:cubicBezTo>
                  <a:cubicBezTo>
                    <a:pt x="716" y="2538"/>
                    <a:pt x="736" y="2570"/>
                    <a:pt x="745" y="2570"/>
                  </a:cubicBezTo>
                  <a:cubicBezTo>
                    <a:pt x="752" y="2570"/>
                    <a:pt x="750" y="2543"/>
                    <a:pt x="723" y="2442"/>
                  </a:cubicBezTo>
                  <a:cubicBezTo>
                    <a:pt x="719" y="2466"/>
                    <a:pt x="715" y="2476"/>
                    <a:pt x="710" y="2476"/>
                  </a:cubicBezTo>
                  <a:cubicBezTo>
                    <a:pt x="684" y="2476"/>
                    <a:pt x="643" y="2170"/>
                    <a:pt x="603" y="2129"/>
                  </a:cubicBezTo>
                  <a:lnTo>
                    <a:pt x="603" y="2129"/>
                  </a:lnTo>
                  <a:cubicBezTo>
                    <a:pt x="603" y="2285"/>
                    <a:pt x="639" y="2442"/>
                    <a:pt x="675" y="2598"/>
                  </a:cubicBezTo>
                  <a:lnTo>
                    <a:pt x="675" y="2562"/>
                  </a:lnTo>
                  <a:cubicBezTo>
                    <a:pt x="735" y="2766"/>
                    <a:pt x="783" y="2959"/>
                    <a:pt x="795" y="3163"/>
                  </a:cubicBezTo>
                  <a:cubicBezTo>
                    <a:pt x="789" y="3154"/>
                    <a:pt x="785" y="3152"/>
                    <a:pt x="781" y="3152"/>
                  </a:cubicBezTo>
                  <a:cubicBezTo>
                    <a:pt x="777" y="3152"/>
                    <a:pt x="774" y="3154"/>
                    <a:pt x="771" y="3154"/>
                  </a:cubicBezTo>
                  <a:cubicBezTo>
                    <a:pt x="765" y="3154"/>
                    <a:pt x="759" y="3145"/>
                    <a:pt x="747" y="3091"/>
                  </a:cubicBezTo>
                  <a:lnTo>
                    <a:pt x="747" y="3091"/>
                  </a:lnTo>
                  <a:lnTo>
                    <a:pt x="783" y="3296"/>
                  </a:lnTo>
                  <a:cubicBezTo>
                    <a:pt x="790" y="3310"/>
                    <a:pt x="797" y="3328"/>
                    <a:pt x="800" y="3328"/>
                  </a:cubicBezTo>
                  <a:cubicBezTo>
                    <a:pt x="801" y="3328"/>
                    <a:pt x="800" y="3320"/>
                    <a:pt x="795" y="3296"/>
                  </a:cubicBezTo>
                  <a:lnTo>
                    <a:pt x="795" y="3296"/>
                  </a:lnTo>
                  <a:cubicBezTo>
                    <a:pt x="831" y="3380"/>
                    <a:pt x="843" y="3464"/>
                    <a:pt x="855" y="3560"/>
                  </a:cubicBezTo>
                  <a:cubicBezTo>
                    <a:pt x="850" y="3566"/>
                    <a:pt x="863" y="3625"/>
                    <a:pt x="888" y="3713"/>
                  </a:cubicBezTo>
                  <a:lnTo>
                    <a:pt x="888" y="3713"/>
                  </a:lnTo>
                  <a:cubicBezTo>
                    <a:pt x="888" y="3716"/>
                    <a:pt x="889" y="3721"/>
                    <a:pt x="891" y="3728"/>
                  </a:cubicBezTo>
                  <a:cubicBezTo>
                    <a:pt x="891" y="3861"/>
                    <a:pt x="1348" y="5364"/>
                    <a:pt x="1324" y="5460"/>
                  </a:cubicBezTo>
                  <a:cubicBezTo>
                    <a:pt x="1346" y="5556"/>
                    <a:pt x="1376" y="5671"/>
                    <a:pt x="1391" y="5671"/>
                  </a:cubicBezTo>
                  <a:cubicBezTo>
                    <a:pt x="1393" y="5671"/>
                    <a:pt x="1395" y="5669"/>
                    <a:pt x="1396" y="5664"/>
                  </a:cubicBezTo>
                  <a:cubicBezTo>
                    <a:pt x="1408" y="5728"/>
                    <a:pt x="1407" y="5746"/>
                    <a:pt x="1401" y="5746"/>
                  </a:cubicBezTo>
                  <a:cubicBezTo>
                    <a:pt x="1392" y="5746"/>
                    <a:pt x="1376" y="5717"/>
                    <a:pt x="1366" y="5717"/>
                  </a:cubicBezTo>
                  <a:cubicBezTo>
                    <a:pt x="1360" y="5717"/>
                    <a:pt x="1357" y="5727"/>
                    <a:pt x="1360" y="5761"/>
                  </a:cubicBezTo>
                  <a:cubicBezTo>
                    <a:pt x="1360" y="5761"/>
                    <a:pt x="1362" y="5759"/>
                    <a:pt x="1365" y="5759"/>
                  </a:cubicBezTo>
                  <a:cubicBezTo>
                    <a:pt x="1368" y="5759"/>
                    <a:pt x="1372" y="5763"/>
                    <a:pt x="1372" y="5785"/>
                  </a:cubicBezTo>
                  <a:lnTo>
                    <a:pt x="1372" y="5917"/>
                  </a:lnTo>
                  <a:cubicBezTo>
                    <a:pt x="1469" y="6194"/>
                    <a:pt x="1517" y="6626"/>
                    <a:pt x="1625" y="6915"/>
                  </a:cubicBezTo>
                  <a:cubicBezTo>
                    <a:pt x="1553" y="6807"/>
                    <a:pt x="1481" y="6687"/>
                    <a:pt x="1433" y="6566"/>
                  </a:cubicBezTo>
                  <a:lnTo>
                    <a:pt x="1433" y="6530"/>
                  </a:lnTo>
                  <a:cubicBezTo>
                    <a:pt x="1421" y="6507"/>
                    <a:pt x="1376" y="6361"/>
                    <a:pt x="1362" y="6361"/>
                  </a:cubicBezTo>
                  <a:cubicBezTo>
                    <a:pt x="1361" y="6361"/>
                    <a:pt x="1361" y="6361"/>
                    <a:pt x="1360" y="6362"/>
                  </a:cubicBezTo>
                  <a:cubicBezTo>
                    <a:pt x="1384" y="6542"/>
                    <a:pt x="1420" y="6711"/>
                    <a:pt x="1481" y="6891"/>
                  </a:cubicBezTo>
                  <a:lnTo>
                    <a:pt x="1481" y="6999"/>
                  </a:lnTo>
                  <a:cubicBezTo>
                    <a:pt x="1481" y="6993"/>
                    <a:pt x="1484" y="6990"/>
                    <a:pt x="1487" y="6990"/>
                  </a:cubicBezTo>
                  <a:cubicBezTo>
                    <a:pt x="1490" y="6990"/>
                    <a:pt x="1493" y="6993"/>
                    <a:pt x="1493" y="6999"/>
                  </a:cubicBezTo>
                  <a:cubicBezTo>
                    <a:pt x="1493" y="7035"/>
                    <a:pt x="1493" y="7045"/>
                    <a:pt x="1488" y="7045"/>
                  </a:cubicBezTo>
                  <a:cubicBezTo>
                    <a:pt x="1484" y="7045"/>
                    <a:pt x="1478" y="7040"/>
                    <a:pt x="1469" y="7035"/>
                  </a:cubicBezTo>
                  <a:cubicBezTo>
                    <a:pt x="1469" y="7023"/>
                    <a:pt x="1469" y="7023"/>
                    <a:pt x="1469" y="7023"/>
                  </a:cubicBezTo>
                  <a:lnTo>
                    <a:pt x="1469" y="7023"/>
                  </a:lnTo>
                  <a:cubicBezTo>
                    <a:pt x="1433" y="7144"/>
                    <a:pt x="1661" y="7721"/>
                    <a:pt x="1697" y="8069"/>
                  </a:cubicBezTo>
                  <a:cubicBezTo>
                    <a:pt x="1733" y="8166"/>
                    <a:pt x="1709" y="8069"/>
                    <a:pt x="1745" y="8190"/>
                  </a:cubicBezTo>
                  <a:cubicBezTo>
                    <a:pt x="1793" y="8538"/>
                    <a:pt x="1829" y="8779"/>
                    <a:pt x="1901" y="9128"/>
                  </a:cubicBezTo>
                  <a:cubicBezTo>
                    <a:pt x="1925" y="9180"/>
                    <a:pt x="1940" y="9210"/>
                    <a:pt x="1949" y="9210"/>
                  </a:cubicBezTo>
                  <a:cubicBezTo>
                    <a:pt x="1958" y="9210"/>
                    <a:pt x="1962" y="9177"/>
                    <a:pt x="1962" y="9104"/>
                  </a:cubicBezTo>
                  <a:lnTo>
                    <a:pt x="2010" y="9368"/>
                  </a:lnTo>
                  <a:cubicBezTo>
                    <a:pt x="1993" y="9337"/>
                    <a:pt x="1982" y="9324"/>
                    <a:pt x="1975" y="9324"/>
                  </a:cubicBezTo>
                  <a:cubicBezTo>
                    <a:pt x="1935" y="9324"/>
                    <a:pt x="1999" y="9686"/>
                    <a:pt x="1963" y="9686"/>
                  </a:cubicBezTo>
                  <a:cubicBezTo>
                    <a:pt x="1955" y="9686"/>
                    <a:pt x="1943" y="9670"/>
                    <a:pt x="1926" y="9633"/>
                  </a:cubicBezTo>
                  <a:lnTo>
                    <a:pt x="1926" y="9633"/>
                  </a:lnTo>
                  <a:cubicBezTo>
                    <a:pt x="1926" y="9765"/>
                    <a:pt x="1950" y="9897"/>
                    <a:pt x="1998" y="10030"/>
                  </a:cubicBezTo>
                  <a:cubicBezTo>
                    <a:pt x="2022" y="10042"/>
                    <a:pt x="2046" y="10054"/>
                    <a:pt x="2094" y="10246"/>
                  </a:cubicBezTo>
                  <a:cubicBezTo>
                    <a:pt x="2118" y="10511"/>
                    <a:pt x="2118" y="10450"/>
                    <a:pt x="2142" y="10667"/>
                  </a:cubicBezTo>
                  <a:cubicBezTo>
                    <a:pt x="2139" y="10683"/>
                    <a:pt x="2134" y="10689"/>
                    <a:pt x="2130" y="10689"/>
                  </a:cubicBezTo>
                  <a:cubicBezTo>
                    <a:pt x="2119" y="10689"/>
                    <a:pt x="2105" y="10662"/>
                    <a:pt x="2091" y="10662"/>
                  </a:cubicBezTo>
                  <a:cubicBezTo>
                    <a:pt x="2088" y="10662"/>
                    <a:pt x="2085" y="10664"/>
                    <a:pt x="2082" y="10667"/>
                  </a:cubicBezTo>
                  <a:cubicBezTo>
                    <a:pt x="2190" y="11004"/>
                    <a:pt x="2106" y="10967"/>
                    <a:pt x="2178" y="11292"/>
                  </a:cubicBezTo>
                  <a:cubicBezTo>
                    <a:pt x="2226" y="11485"/>
                    <a:pt x="2310" y="11881"/>
                    <a:pt x="2346" y="11881"/>
                  </a:cubicBezTo>
                  <a:cubicBezTo>
                    <a:pt x="2392" y="12074"/>
                    <a:pt x="2389" y="12120"/>
                    <a:pt x="2364" y="12120"/>
                  </a:cubicBezTo>
                  <a:cubicBezTo>
                    <a:pt x="2356" y="12120"/>
                    <a:pt x="2346" y="12116"/>
                    <a:pt x="2335" y="12110"/>
                  </a:cubicBezTo>
                  <a:lnTo>
                    <a:pt x="2335" y="12110"/>
                  </a:lnTo>
                  <a:cubicBezTo>
                    <a:pt x="2197" y="11476"/>
                    <a:pt x="2067" y="10808"/>
                    <a:pt x="1938" y="10150"/>
                  </a:cubicBezTo>
                  <a:lnTo>
                    <a:pt x="1938" y="10150"/>
                  </a:lnTo>
                  <a:cubicBezTo>
                    <a:pt x="2142" y="11773"/>
                    <a:pt x="2431" y="13661"/>
                    <a:pt x="2984" y="14828"/>
                  </a:cubicBezTo>
                  <a:cubicBezTo>
                    <a:pt x="2851" y="14996"/>
                    <a:pt x="3116" y="16547"/>
                    <a:pt x="3152" y="16571"/>
                  </a:cubicBezTo>
                  <a:cubicBezTo>
                    <a:pt x="3248" y="16884"/>
                    <a:pt x="3344" y="17196"/>
                    <a:pt x="3441" y="17521"/>
                  </a:cubicBezTo>
                  <a:cubicBezTo>
                    <a:pt x="3525" y="17858"/>
                    <a:pt x="3621" y="18207"/>
                    <a:pt x="3705" y="18555"/>
                  </a:cubicBezTo>
                  <a:cubicBezTo>
                    <a:pt x="3753" y="18736"/>
                    <a:pt x="3789" y="18904"/>
                    <a:pt x="3838" y="19084"/>
                  </a:cubicBezTo>
                  <a:cubicBezTo>
                    <a:pt x="3898" y="19361"/>
                    <a:pt x="3958" y="19625"/>
                    <a:pt x="4018" y="19902"/>
                  </a:cubicBezTo>
                  <a:cubicBezTo>
                    <a:pt x="4282" y="21105"/>
                    <a:pt x="4547" y="22331"/>
                    <a:pt x="4812" y="23666"/>
                  </a:cubicBezTo>
                  <a:cubicBezTo>
                    <a:pt x="5124" y="22391"/>
                    <a:pt x="5437" y="21093"/>
                    <a:pt x="5762" y="19782"/>
                  </a:cubicBezTo>
                  <a:cubicBezTo>
                    <a:pt x="5930" y="19096"/>
                    <a:pt x="6243" y="17810"/>
                    <a:pt x="6555" y="16523"/>
                  </a:cubicBezTo>
                  <a:cubicBezTo>
                    <a:pt x="6844" y="15333"/>
                    <a:pt x="7144" y="14130"/>
                    <a:pt x="7301" y="13481"/>
                  </a:cubicBezTo>
                  <a:lnTo>
                    <a:pt x="7457" y="12916"/>
                  </a:lnTo>
                  <a:lnTo>
                    <a:pt x="7277" y="13541"/>
                  </a:lnTo>
                  <a:cubicBezTo>
                    <a:pt x="7421" y="12735"/>
                    <a:pt x="7553" y="11990"/>
                    <a:pt x="7686" y="11292"/>
                  </a:cubicBezTo>
                  <a:lnTo>
                    <a:pt x="7686" y="11292"/>
                  </a:lnTo>
                  <a:cubicBezTo>
                    <a:pt x="7613" y="11424"/>
                    <a:pt x="7553" y="11569"/>
                    <a:pt x="7505" y="11713"/>
                  </a:cubicBezTo>
                  <a:lnTo>
                    <a:pt x="7601" y="11352"/>
                  </a:lnTo>
                  <a:cubicBezTo>
                    <a:pt x="7613" y="11016"/>
                    <a:pt x="7794" y="10258"/>
                    <a:pt x="7842" y="9897"/>
                  </a:cubicBezTo>
                  <a:cubicBezTo>
                    <a:pt x="7845" y="9908"/>
                    <a:pt x="7849" y="9913"/>
                    <a:pt x="7853" y="9913"/>
                  </a:cubicBezTo>
                  <a:cubicBezTo>
                    <a:pt x="7884" y="9913"/>
                    <a:pt x="7946" y="9673"/>
                    <a:pt x="7998" y="9452"/>
                  </a:cubicBezTo>
                  <a:lnTo>
                    <a:pt x="7998" y="9452"/>
                  </a:lnTo>
                  <a:lnTo>
                    <a:pt x="7950" y="9549"/>
                  </a:lnTo>
                  <a:cubicBezTo>
                    <a:pt x="8179" y="8611"/>
                    <a:pt x="8407" y="7516"/>
                    <a:pt x="8599" y="6687"/>
                  </a:cubicBezTo>
                  <a:cubicBezTo>
                    <a:pt x="8623" y="6602"/>
                    <a:pt x="8648" y="6518"/>
                    <a:pt x="8684" y="6446"/>
                  </a:cubicBezTo>
                  <a:lnTo>
                    <a:pt x="8840" y="5628"/>
                  </a:lnTo>
                  <a:cubicBezTo>
                    <a:pt x="8842" y="5632"/>
                    <a:pt x="8844" y="5634"/>
                    <a:pt x="8846" y="5634"/>
                  </a:cubicBezTo>
                  <a:cubicBezTo>
                    <a:pt x="8881" y="5634"/>
                    <a:pt x="8972" y="5250"/>
                    <a:pt x="8984" y="5250"/>
                  </a:cubicBezTo>
                  <a:lnTo>
                    <a:pt x="8984" y="5250"/>
                  </a:lnTo>
                  <a:cubicBezTo>
                    <a:pt x="8986" y="5250"/>
                    <a:pt x="8986" y="5261"/>
                    <a:pt x="8983" y="5285"/>
                  </a:cubicBezTo>
                  <a:lnTo>
                    <a:pt x="8983" y="5285"/>
                  </a:lnTo>
                  <a:cubicBezTo>
                    <a:pt x="9071" y="4699"/>
                    <a:pt x="9228" y="4124"/>
                    <a:pt x="9309" y="3560"/>
                  </a:cubicBezTo>
                  <a:cubicBezTo>
                    <a:pt x="9417" y="3031"/>
                    <a:pt x="9537" y="2502"/>
                    <a:pt x="9658"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44"/>
          <p:cNvGrpSpPr/>
          <p:nvPr/>
        </p:nvGrpSpPr>
        <p:grpSpPr>
          <a:xfrm rot="5400000">
            <a:off x="-252847" y="1917012"/>
            <a:ext cx="1464007" cy="408087"/>
            <a:chOff x="1453072" y="4665707"/>
            <a:chExt cx="2590704" cy="408087"/>
          </a:xfrm>
        </p:grpSpPr>
        <p:sp>
          <p:nvSpPr>
            <p:cNvPr id="1685" name="Google Shape;1685;p44"/>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4"/>
          <p:cNvGrpSpPr/>
          <p:nvPr/>
        </p:nvGrpSpPr>
        <p:grpSpPr>
          <a:xfrm rot="10800000">
            <a:off x="8381022" y="2853062"/>
            <a:ext cx="717877" cy="1622087"/>
            <a:chOff x="3918600" y="1101900"/>
            <a:chExt cx="2046400" cy="550775"/>
          </a:xfrm>
        </p:grpSpPr>
        <p:sp>
          <p:nvSpPr>
            <p:cNvPr id="1688" name="Google Shape;1688;p44"/>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rgbClr val="FFBD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rgbClr val="FFBD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44"/>
          <p:cNvGrpSpPr/>
          <p:nvPr/>
        </p:nvGrpSpPr>
        <p:grpSpPr>
          <a:xfrm rot="10800000">
            <a:off x="8102503" y="4475098"/>
            <a:ext cx="1018172" cy="594091"/>
            <a:chOff x="23227" y="4051137"/>
            <a:chExt cx="2815742" cy="1029977"/>
          </a:xfrm>
        </p:grpSpPr>
        <p:sp>
          <p:nvSpPr>
            <p:cNvPr id="1691" name="Google Shape;1691;p44"/>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93" name="Google Shape;1693;p44"/>
          <p:cNvPicPr preferRelativeResize="0"/>
          <p:nvPr/>
        </p:nvPicPr>
        <p:blipFill rotWithShape="1">
          <a:blip r:embed="rId2">
            <a:alphaModFix amt="28000"/>
          </a:blip>
          <a:srcRect l="606"/>
          <a:stretch/>
        </p:blipFill>
        <p:spPr>
          <a:xfrm>
            <a:off x="54225" y="-14125"/>
            <a:ext cx="9088124" cy="5171750"/>
          </a:xfrm>
          <a:prstGeom prst="rect">
            <a:avLst/>
          </a:prstGeom>
          <a:noFill/>
          <a:ln>
            <a:noFill/>
          </a:ln>
        </p:spPr>
      </p:pic>
      <p:grpSp>
        <p:nvGrpSpPr>
          <p:cNvPr id="1694" name="Google Shape;1694;p44"/>
          <p:cNvGrpSpPr/>
          <p:nvPr/>
        </p:nvGrpSpPr>
        <p:grpSpPr>
          <a:xfrm>
            <a:off x="-28790" y="-17707"/>
            <a:ext cx="9201581" cy="5178914"/>
            <a:chOff x="231025" y="848375"/>
            <a:chExt cx="7139650" cy="4018400"/>
          </a:xfrm>
        </p:grpSpPr>
        <p:sp>
          <p:nvSpPr>
            <p:cNvPr id="1695" name="Google Shape;1695;p44"/>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1" name="Shape 1697"/>
        <p:cNvGrpSpPr/>
        <p:nvPr/>
      </p:nvGrpSpPr>
      <p:grpSpPr>
        <a:xfrm>
          <a:off x="0" y="0"/>
          <a:ext cx="0" cy="0"/>
          <a:chOff x="0" y="0"/>
          <a:chExt cx="0" cy="0"/>
        </a:xfrm>
      </p:grpSpPr>
      <p:sp>
        <p:nvSpPr>
          <p:cNvPr id="1698" name="Google Shape;1698;p45"/>
          <p:cNvSpPr/>
          <p:nvPr/>
        </p:nvSpPr>
        <p:spPr>
          <a:xfrm rot="10800000">
            <a:off x="63305" y="73873"/>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9" name="Google Shape;1699;p45"/>
          <p:cNvGrpSpPr/>
          <p:nvPr/>
        </p:nvGrpSpPr>
        <p:grpSpPr>
          <a:xfrm rot="10800000">
            <a:off x="1287551" y="4251623"/>
            <a:ext cx="2385781" cy="822754"/>
            <a:chOff x="4737447" y="65740"/>
            <a:chExt cx="4397754" cy="679064"/>
          </a:xfrm>
        </p:grpSpPr>
        <p:sp>
          <p:nvSpPr>
            <p:cNvPr id="1700" name="Google Shape;1700;p45"/>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2" name="Google Shape;1702;p45"/>
          <p:cNvSpPr/>
          <p:nvPr/>
        </p:nvSpPr>
        <p:spPr>
          <a:xfrm rot="10800000">
            <a:off x="116294" y="3892911"/>
            <a:ext cx="3037256" cy="711081"/>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 name="Google Shape;1703;p45"/>
          <p:cNvGrpSpPr/>
          <p:nvPr/>
        </p:nvGrpSpPr>
        <p:grpSpPr>
          <a:xfrm rot="10800000">
            <a:off x="90740" y="3747924"/>
            <a:ext cx="1403484" cy="1311557"/>
            <a:chOff x="31317" y="56816"/>
            <a:chExt cx="806415" cy="2133307"/>
          </a:xfrm>
        </p:grpSpPr>
        <p:sp>
          <p:nvSpPr>
            <p:cNvPr id="1704" name="Google Shape;1704;p4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45"/>
          <p:cNvGrpSpPr/>
          <p:nvPr/>
        </p:nvGrpSpPr>
        <p:grpSpPr>
          <a:xfrm rot="10800000">
            <a:off x="8684684" y="1462873"/>
            <a:ext cx="427803" cy="2132147"/>
            <a:chOff x="4736676" y="706955"/>
            <a:chExt cx="2627782" cy="707250"/>
          </a:xfrm>
        </p:grpSpPr>
        <p:sp>
          <p:nvSpPr>
            <p:cNvPr id="1707" name="Google Shape;1707;p4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45"/>
          <p:cNvGrpSpPr/>
          <p:nvPr/>
        </p:nvGrpSpPr>
        <p:grpSpPr>
          <a:xfrm rot="10800000">
            <a:off x="8306269" y="2953369"/>
            <a:ext cx="806415" cy="2133307"/>
            <a:chOff x="31317" y="56816"/>
            <a:chExt cx="806415" cy="2133307"/>
          </a:xfrm>
        </p:grpSpPr>
        <p:sp>
          <p:nvSpPr>
            <p:cNvPr id="1710" name="Google Shape;1710;p4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45"/>
          <p:cNvGrpSpPr/>
          <p:nvPr/>
        </p:nvGrpSpPr>
        <p:grpSpPr>
          <a:xfrm rot="10800000">
            <a:off x="40485" y="126079"/>
            <a:ext cx="966285" cy="1470808"/>
            <a:chOff x="8137230" y="718930"/>
            <a:chExt cx="966285" cy="1470808"/>
          </a:xfrm>
        </p:grpSpPr>
        <p:sp>
          <p:nvSpPr>
            <p:cNvPr id="1713" name="Google Shape;1713;p4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5"/>
          <p:cNvGrpSpPr/>
          <p:nvPr/>
        </p:nvGrpSpPr>
        <p:grpSpPr>
          <a:xfrm rot="10800000">
            <a:off x="2052875" y="148767"/>
            <a:ext cx="473675" cy="474700"/>
            <a:chOff x="311700" y="2314625"/>
            <a:chExt cx="473675" cy="474700"/>
          </a:xfrm>
        </p:grpSpPr>
        <p:sp>
          <p:nvSpPr>
            <p:cNvPr id="1716" name="Google Shape;1716;p45"/>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5"/>
          <p:cNvGrpSpPr/>
          <p:nvPr/>
        </p:nvGrpSpPr>
        <p:grpSpPr>
          <a:xfrm rot="10800000">
            <a:off x="2616207" y="106752"/>
            <a:ext cx="2974942" cy="759734"/>
            <a:chOff x="4737447" y="4556462"/>
            <a:chExt cx="2850927" cy="530430"/>
          </a:xfrm>
        </p:grpSpPr>
        <p:sp>
          <p:nvSpPr>
            <p:cNvPr id="1719" name="Google Shape;1719;p45"/>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45"/>
          <p:cNvGrpSpPr/>
          <p:nvPr/>
        </p:nvGrpSpPr>
        <p:grpSpPr>
          <a:xfrm>
            <a:off x="8734621" y="74251"/>
            <a:ext cx="323497" cy="759738"/>
            <a:chOff x="1695157" y="61888"/>
            <a:chExt cx="323497" cy="759738"/>
          </a:xfrm>
        </p:grpSpPr>
        <p:sp>
          <p:nvSpPr>
            <p:cNvPr id="1722" name="Google Shape;1722;p45"/>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45"/>
          <p:cNvGrpSpPr/>
          <p:nvPr/>
        </p:nvGrpSpPr>
        <p:grpSpPr>
          <a:xfrm>
            <a:off x="8430770" y="74251"/>
            <a:ext cx="324299" cy="759738"/>
            <a:chOff x="1391307" y="61888"/>
            <a:chExt cx="324299" cy="759738"/>
          </a:xfrm>
        </p:grpSpPr>
        <p:sp>
          <p:nvSpPr>
            <p:cNvPr id="1725" name="Google Shape;1725;p45"/>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rgbClr val="0A1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45"/>
          <p:cNvGrpSpPr/>
          <p:nvPr/>
        </p:nvGrpSpPr>
        <p:grpSpPr>
          <a:xfrm>
            <a:off x="8107058" y="73866"/>
            <a:ext cx="323722" cy="760123"/>
            <a:chOff x="1088869" y="61502"/>
            <a:chExt cx="323722" cy="760123"/>
          </a:xfrm>
        </p:grpSpPr>
        <p:sp>
          <p:nvSpPr>
            <p:cNvPr id="1728" name="Google Shape;1728;p45"/>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45"/>
          <p:cNvGrpSpPr/>
          <p:nvPr/>
        </p:nvGrpSpPr>
        <p:grpSpPr>
          <a:xfrm>
            <a:off x="452945" y="3738876"/>
            <a:ext cx="323561" cy="759738"/>
            <a:chOff x="2306581" y="61888"/>
            <a:chExt cx="323561" cy="759738"/>
          </a:xfrm>
        </p:grpSpPr>
        <p:sp>
          <p:nvSpPr>
            <p:cNvPr id="1731" name="Google Shape;1731;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45"/>
          <p:cNvGrpSpPr/>
          <p:nvPr/>
        </p:nvGrpSpPr>
        <p:grpSpPr>
          <a:xfrm>
            <a:off x="146751" y="3738491"/>
            <a:ext cx="324011" cy="760123"/>
            <a:chOff x="2000388" y="61502"/>
            <a:chExt cx="324011" cy="760123"/>
          </a:xfrm>
        </p:grpSpPr>
        <p:sp>
          <p:nvSpPr>
            <p:cNvPr id="1734" name="Google Shape;1734;p45"/>
            <p:cNvSpPr/>
            <p:nvPr/>
          </p:nvSpPr>
          <p:spPr>
            <a:xfrm>
              <a:off x="2007803"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2000388" y="61502"/>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45"/>
          <p:cNvGrpSpPr/>
          <p:nvPr/>
        </p:nvGrpSpPr>
        <p:grpSpPr>
          <a:xfrm rot="10800000">
            <a:off x="5100224" y="69698"/>
            <a:ext cx="2590704" cy="408087"/>
            <a:chOff x="1453072" y="4665707"/>
            <a:chExt cx="2590704" cy="408087"/>
          </a:xfrm>
        </p:grpSpPr>
        <p:sp>
          <p:nvSpPr>
            <p:cNvPr id="1737" name="Google Shape;1737;p45"/>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45"/>
          <p:cNvGrpSpPr/>
          <p:nvPr/>
        </p:nvGrpSpPr>
        <p:grpSpPr>
          <a:xfrm rot="10800000">
            <a:off x="8684884" y="1462873"/>
            <a:ext cx="427803" cy="2132147"/>
            <a:chOff x="4736676" y="706955"/>
            <a:chExt cx="2627782" cy="707250"/>
          </a:xfrm>
        </p:grpSpPr>
        <p:sp>
          <p:nvSpPr>
            <p:cNvPr id="1740" name="Google Shape;1740;p45"/>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45"/>
          <p:cNvGrpSpPr/>
          <p:nvPr/>
        </p:nvGrpSpPr>
        <p:grpSpPr>
          <a:xfrm>
            <a:off x="803970" y="3738876"/>
            <a:ext cx="323561" cy="759738"/>
            <a:chOff x="2306581" y="61888"/>
            <a:chExt cx="323561" cy="759738"/>
          </a:xfrm>
        </p:grpSpPr>
        <p:sp>
          <p:nvSpPr>
            <p:cNvPr id="1743" name="Google Shape;1743;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45"/>
          <p:cNvGrpSpPr/>
          <p:nvPr/>
        </p:nvGrpSpPr>
        <p:grpSpPr>
          <a:xfrm>
            <a:off x="1154995" y="3738876"/>
            <a:ext cx="323561" cy="759738"/>
            <a:chOff x="2306581" y="61888"/>
            <a:chExt cx="323561" cy="759738"/>
          </a:xfrm>
        </p:grpSpPr>
        <p:sp>
          <p:nvSpPr>
            <p:cNvPr id="1746" name="Google Shape;1746;p45"/>
            <p:cNvSpPr/>
            <p:nvPr/>
          </p:nvSpPr>
          <p:spPr>
            <a:xfrm>
              <a:off x="2313547" y="70395"/>
              <a:ext cx="305776" cy="689465"/>
            </a:xfrm>
            <a:custGeom>
              <a:avLst/>
              <a:gdLst/>
              <a:ahLst/>
              <a:cxnLst/>
              <a:rect l="l" t="t" r="r" b="b"/>
              <a:pathLst>
                <a:path w="9525" h="21477" extrusionOk="0">
                  <a:moveTo>
                    <a:pt x="1" y="0"/>
                  </a:moveTo>
                  <a:lnTo>
                    <a:pt x="4606" y="21477"/>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2306581" y="61888"/>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48" name="Google Shape;1748;p45"/>
          <p:cNvPicPr preferRelativeResize="0"/>
          <p:nvPr/>
        </p:nvPicPr>
        <p:blipFill rotWithShape="1">
          <a:blip r:embed="rId2">
            <a:alphaModFix amt="28000"/>
          </a:blip>
          <a:srcRect l="872" t="903" b="903"/>
          <a:stretch/>
        </p:blipFill>
        <p:spPr>
          <a:xfrm flipH="1">
            <a:off x="33425" y="32517"/>
            <a:ext cx="9064100" cy="5078449"/>
          </a:xfrm>
          <a:prstGeom prst="rect">
            <a:avLst/>
          </a:prstGeom>
          <a:noFill/>
          <a:ln>
            <a:noFill/>
          </a:ln>
        </p:spPr>
      </p:pic>
      <p:grpSp>
        <p:nvGrpSpPr>
          <p:cNvPr id="1749" name="Google Shape;1749;p45"/>
          <p:cNvGrpSpPr/>
          <p:nvPr/>
        </p:nvGrpSpPr>
        <p:grpSpPr>
          <a:xfrm>
            <a:off x="-28790" y="-17707"/>
            <a:ext cx="9201581" cy="5178914"/>
            <a:chOff x="231025" y="848375"/>
            <a:chExt cx="7139650" cy="4018400"/>
          </a:xfrm>
        </p:grpSpPr>
        <p:sp>
          <p:nvSpPr>
            <p:cNvPr id="1750" name="Google Shape;1750;p4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1"/>
        <p:cNvGrpSpPr/>
        <p:nvPr/>
      </p:nvGrpSpPr>
      <p:grpSpPr>
        <a:xfrm>
          <a:off x="0" y="0"/>
          <a:ext cx="0" cy="0"/>
          <a:chOff x="0" y="0"/>
          <a:chExt cx="0" cy="0"/>
        </a:xfrm>
      </p:grpSpPr>
      <p:sp>
        <p:nvSpPr>
          <p:cNvPr id="132" name="Google Shape;132;p5"/>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 name="Google Shape;133;p5"/>
          <p:cNvGrpSpPr/>
          <p:nvPr/>
        </p:nvGrpSpPr>
        <p:grpSpPr>
          <a:xfrm>
            <a:off x="4048226" y="3585421"/>
            <a:ext cx="966285" cy="1486840"/>
            <a:chOff x="8137230" y="718930"/>
            <a:chExt cx="966285" cy="1470808"/>
          </a:xfrm>
        </p:grpSpPr>
        <p:sp>
          <p:nvSpPr>
            <p:cNvPr id="134" name="Google Shape;134;p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5"/>
          <p:cNvGrpSpPr/>
          <p:nvPr/>
        </p:nvGrpSpPr>
        <p:grpSpPr>
          <a:xfrm>
            <a:off x="87247" y="4099126"/>
            <a:ext cx="1055568" cy="950300"/>
            <a:chOff x="3817550" y="58742"/>
            <a:chExt cx="973412" cy="2132152"/>
          </a:xfrm>
        </p:grpSpPr>
        <p:sp>
          <p:nvSpPr>
            <p:cNvPr id="137" name="Google Shape;137;p5"/>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5"/>
          <p:cNvGrpSpPr/>
          <p:nvPr/>
        </p:nvGrpSpPr>
        <p:grpSpPr>
          <a:xfrm>
            <a:off x="7436376" y="105723"/>
            <a:ext cx="1592865" cy="811725"/>
            <a:chOff x="23227" y="4051137"/>
            <a:chExt cx="2815742" cy="1029977"/>
          </a:xfrm>
        </p:grpSpPr>
        <p:sp>
          <p:nvSpPr>
            <p:cNvPr id="140" name="Google Shape;140;p5"/>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5"/>
          <p:cNvGrpSpPr/>
          <p:nvPr/>
        </p:nvGrpSpPr>
        <p:grpSpPr>
          <a:xfrm>
            <a:off x="3227112" y="3318825"/>
            <a:ext cx="1352848" cy="1098485"/>
            <a:chOff x="3817550" y="58742"/>
            <a:chExt cx="973412" cy="2132152"/>
          </a:xfrm>
        </p:grpSpPr>
        <p:sp>
          <p:nvSpPr>
            <p:cNvPr id="143" name="Google Shape;143;p5"/>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5"/>
          <p:cNvGrpSpPr/>
          <p:nvPr/>
        </p:nvGrpSpPr>
        <p:grpSpPr>
          <a:xfrm>
            <a:off x="8491525" y="1085800"/>
            <a:ext cx="473675" cy="474700"/>
            <a:chOff x="311700" y="2314625"/>
            <a:chExt cx="473675" cy="474700"/>
          </a:xfrm>
        </p:grpSpPr>
        <p:sp>
          <p:nvSpPr>
            <p:cNvPr id="146" name="Google Shape;146;p5"/>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5"/>
          <p:cNvGrpSpPr/>
          <p:nvPr/>
        </p:nvGrpSpPr>
        <p:grpSpPr>
          <a:xfrm>
            <a:off x="7466157" y="104356"/>
            <a:ext cx="1541434" cy="760123"/>
            <a:chOff x="7313757" y="159440"/>
            <a:chExt cx="1541434" cy="760123"/>
          </a:xfrm>
        </p:grpSpPr>
        <p:sp>
          <p:nvSpPr>
            <p:cNvPr id="149" name="Google Shape;149;p5"/>
            <p:cNvSpPr/>
            <p:nvPr/>
          </p:nvSpPr>
          <p:spPr>
            <a:xfrm>
              <a:off x="7320306" y="168332"/>
              <a:ext cx="306129" cy="689465"/>
            </a:xfrm>
            <a:custGeom>
              <a:avLst/>
              <a:gdLst/>
              <a:ahLst/>
              <a:cxnLst/>
              <a:rect l="l" t="t" r="r" b="b"/>
              <a:pathLst>
                <a:path w="9536" h="21477" extrusionOk="0">
                  <a:moveTo>
                    <a:pt x="0" y="0"/>
                  </a:moveTo>
                  <a:lnTo>
                    <a:pt x="4618" y="21477"/>
                  </a:lnTo>
                  <a:lnTo>
                    <a:pt x="9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7313757" y="159825"/>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8235195" y="168332"/>
              <a:ext cx="305776" cy="689465"/>
            </a:xfrm>
            <a:custGeom>
              <a:avLst/>
              <a:gdLst/>
              <a:ahLst/>
              <a:cxnLst/>
              <a:rect l="l" t="t" r="r" b="b"/>
              <a:pathLst>
                <a:path w="9525" h="21477" extrusionOk="0">
                  <a:moveTo>
                    <a:pt x="0" y="0"/>
                  </a:moveTo>
                  <a:lnTo>
                    <a:pt x="4606" y="21477"/>
                  </a:lnTo>
                  <a:lnTo>
                    <a:pt x="9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8228518" y="159440"/>
              <a:ext cx="323240" cy="760123"/>
            </a:xfrm>
            <a:custGeom>
              <a:avLst/>
              <a:gdLst/>
              <a:ahLst/>
              <a:cxnLst/>
              <a:rect l="l" t="t" r="r" b="b"/>
              <a:pathLst>
                <a:path w="10069" h="23678" extrusionOk="0">
                  <a:moveTo>
                    <a:pt x="581" y="229"/>
                  </a:moveTo>
                  <a:cubicBezTo>
                    <a:pt x="593" y="265"/>
                    <a:pt x="593" y="301"/>
                    <a:pt x="605" y="337"/>
                  </a:cubicBezTo>
                  <a:cubicBezTo>
                    <a:pt x="602" y="325"/>
                    <a:pt x="602" y="319"/>
                    <a:pt x="604" y="319"/>
                  </a:cubicBezTo>
                  <a:lnTo>
                    <a:pt x="604" y="319"/>
                  </a:lnTo>
                  <a:cubicBezTo>
                    <a:pt x="609" y="319"/>
                    <a:pt x="636" y="386"/>
                    <a:pt x="671" y="478"/>
                  </a:cubicBezTo>
                  <a:lnTo>
                    <a:pt x="671" y="478"/>
                  </a:lnTo>
                  <a:cubicBezTo>
                    <a:pt x="657" y="479"/>
                    <a:pt x="642" y="479"/>
                    <a:pt x="628" y="480"/>
                  </a:cubicBezTo>
                  <a:lnTo>
                    <a:pt x="628" y="480"/>
                  </a:lnTo>
                  <a:cubicBezTo>
                    <a:pt x="606" y="396"/>
                    <a:pt x="590" y="309"/>
                    <a:pt x="581" y="229"/>
                  </a:cubicBezTo>
                  <a:close/>
                  <a:moveTo>
                    <a:pt x="544" y="473"/>
                  </a:moveTo>
                  <a:cubicBezTo>
                    <a:pt x="549" y="473"/>
                    <a:pt x="558" y="486"/>
                    <a:pt x="569" y="507"/>
                  </a:cubicBezTo>
                  <a:lnTo>
                    <a:pt x="569" y="507"/>
                  </a:lnTo>
                  <a:cubicBezTo>
                    <a:pt x="562" y="509"/>
                    <a:pt x="554" y="510"/>
                    <a:pt x="544" y="512"/>
                  </a:cubicBezTo>
                  <a:lnTo>
                    <a:pt x="544" y="512"/>
                  </a:lnTo>
                  <a:cubicBezTo>
                    <a:pt x="539" y="485"/>
                    <a:pt x="540" y="473"/>
                    <a:pt x="544" y="473"/>
                  </a:cubicBezTo>
                  <a:close/>
                  <a:moveTo>
                    <a:pt x="728" y="613"/>
                  </a:moveTo>
                  <a:cubicBezTo>
                    <a:pt x="740" y="613"/>
                    <a:pt x="752" y="613"/>
                    <a:pt x="764" y="613"/>
                  </a:cubicBezTo>
                  <a:lnTo>
                    <a:pt x="764" y="613"/>
                  </a:lnTo>
                  <a:cubicBezTo>
                    <a:pt x="762" y="615"/>
                    <a:pt x="761" y="619"/>
                    <a:pt x="761" y="626"/>
                  </a:cubicBezTo>
                  <a:cubicBezTo>
                    <a:pt x="760" y="625"/>
                    <a:pt x="759" y="625"/>
                    <a:pt x="758" y="625"/>
                  </a:cubicBezTo>
                  <a:cubicBezTo>
                    <a:pt x="750" y="625"/>
                    <a:pt x="749" y="645"/>
                    <a:pt x="750" y="674"/>
                  </a:cubicBezTo>
                  <a:lnTo>
                    <a:pt x="750" y="674"/>
                  </a:lnTo>
                  <a:cubicBezTo>
                    <a:pt x="743" y="654"/>
                    <a:pt x="736" y="633"/>
                    <a:pt x="728" y="613"/>
                  </a:cubicBezTo>
                  <a:close/>
                  <a:moveTo>
                    <a:pt x="749" y="905"/>
                  </a:moveTo>
                  <a:cubicBezTo>
                    <a:pt x="749" y="912"/>
                    <a:pt x="749" y="919"/>
                    <a:pt x="749" y="927"/>
                  </a:cubicBezTo>
                  <a:cubicBezTo>
                    <a:pt x="761" y="947"/>
                    <a:pt x="768" y="957"/>
                    <a:pt x="773" y="958"/>
                  </a:cubicBezTo>
                  <a:lnTo>
                    <a:pt x="773" y="958"/>
                  </a:lnTo>
                  <a:cubicBezTo>
                    <a:pt x="766" y="944"/>
                    <a:pt x="758" y="926"/>
                    <a:pt x="749" y="905"/>
                  </a:cubicBezTo>
                  <a:close/>
                  <a:moveTo>
                    <a:pt x="706" y="612"/>
                  </a:moveTo>
                  <a:lnTo>
                    <a:pt x="706" y="612"/>
                  </a:lnTo>
                  <a:cubicBezTo>
                    <a:pt x="711" y="612"/>
                    <a:pt x="717" y="612"/>
                    <a:pt x="723" y="613"/>
                  </a:cubicBezTo>
                  <a:lnTo>
                    <a:pt x="723" y="613"/>
                  </a:lnTo>
                  <a:cubicBezTo>
                    <a:pt x="732" y="638"/>
                    <a:pt x="742" y="664"/>
                    <a:pt x="752" y="690"/>
                  </a:cubicBezTo>
                  <a:lnTo>
                    <a:pt x="752" y="690"/>
                  </a:lnTo>
                  <a:cubicBezTo>
                    <a:pt x="760" y="787"/>
                    <a:pt x="794" y="958"/>
                    <a:pt x="774" y="958"/>
                  </a:cubicBezTo>
                  <a:cubicBezTo>
                    <a:pt x="774" y="958"/>
                    <a:pt x="773" y="958"/>
                    <a:pt x="773" y="958"/>
                  </a:cubicBezTo>
                  <a:lnTo>
                    <a:pt x="773" y="958"/>
                  </a:lnTo>
                  <a:cubicBezTo>
                    <a:pt x="778" y="969"/>
                    <a:pt x="782" y="978"/>
                    <a:pt x="786" y="984"/>
                  </a:cubicBezTo>
                  <a:lnTo>
                    <a:pt x="786" y="984"/>
                  </a:lnTo>
                  <a:lnTo>
                    <a:pt x="786" y="1047"/>
                  </a:lnTo>
                  <a:cubicBezTo>
                    <a:pt x="761" y="981"/>
                    <a:pt x="740" y="914"/>
                    <a:pt x="724" y="847"/>
                  </a:cubicBezTo>
                  <a:lnTo>
                    <a:pt x="724" y="847"/>
                  </a:lnTo>
                  <a:cubicBezTo>
                    <a:pt x="733" y="868"/>
                    <a:pt x="741" y="887"/>
                    <a:pt x="749" y="905"/>
                  </a:cubicBezTo>
                  <a:lnTo>
                    <a:pt x="749" y="905"/>
                  </a:lnTo>
                  <a:cubicBezTo>
                    <a:pt x="747" y="810"/>
                    <a:pt x="731" y="709"/>
                    <a:pt x="706" y="612"/>
                  </a:cubicBezTo>
                  <a:close/>
                  <a:moveTo>
                    <a:pt x="1110" y="2346"/>
                  </a:moveTo>
                  <a:cubicBezTo>
                    <a:pt x="1111" y="2353"/>
                    <a:pt x="1112" y="2359"/>
                    <a:pt x="1113" y="2366"/>
                  </a:cubicBezTo>
                  <a:lnTo>
                    <a:pt x="1113" y="2366"/>
                  </a:lnTo>
                  <a:cubicBezTo>
                    <a:pt x="1112" y="2359"/>
                    <a:pt x="1111" y="2352"/>
                    <a:pt x="1110" y="2346"/>
                  </a:cubicBezTo>
                  <a:close/>
                  <a:moveTo>
                    <a:pt x="893" y="3860"/>
                  </a:moveTo>
                  <a:lnTo>
                    <a:pt x="893" y="3860"/>
                  </a:lnTo>
                  <a:cubicBezTo>
                    <a:pt x="982" y="4163"/>
                    <a:pt x="1123" y="4595"/>
                    <a:pt x="1123" y="4595"/>
                  </a:cubicBezTo>
                  <a:cubicBezTo>
                    <a:pt x="1123" y="4595"/>
                    <a:pt x="1122" y="4595"/>
                    <a:pt x="1122" y="4594"/>
                  </a:cubicBezTo>
                  <a:lnTo>
                    <a:pt x="1122" y="4594"/>
                  </a:lnTo>
                  <a:cubicBezTo>
                    <a:pt x="1122" y="4628"/>
                    <a:pt x="1124" y="4660"/>
                    <a:pt x="1128" y="4692"/>
                  </a:cubicBezTo>
                  <a:lnTo>
                    <a:pt x="1128" y="4692"/>
                  </a:lnTo>
                  <a:lnTo>
                    <a:pt x="1002" y="4270"/>
                  </a:lnTo>
                  <a:cubicBezTo>
                    <a:pt x="962" y="4114"/>
                    <a:pt x="921" y="3964"/>
                    <a:pt x="893" y="3860"/>
                  </a:cubicBezTo>
                  <a:close/>
                  <a:moveTo>
                    <a:pt x="8972" y="5310"/>
                  </a:moveTo>
                  <a:lnTo>
                    <a:pt x="8972" y="5310"/>
                  </a:lnTo>
                  <a:cubicBezTo>
                    <a:pt x="8969" y="5332"/>
                    <a:pt x="8966" y="5354"/>
                    <a:pt x="8963" y="5376"/>
                  </a:cubicBezTo>
                  <a:cubicBezTo>
                    <a:pt x="8967" y="5349"/>
                    <a:pt x="8970" y="5327"/>
                    <a:pt x="8972" y="5310"/>
                  </a:cubicBezTo>
                  <a:close/>
                  <a:moveTo>
                    <a:pt x="7010" y="10476"/>
                  </a:moveTo>
                  <a:cubicBezTo>
                    <a:pt x="7005" y="10487"/>
                    <a:pt x="7002" y="10499"/>
                    <a:pt x="7002" y="10511"/>
                  </a:cubicBezTo>
                  <a:cubicBezTo>
                    <a:pt x="7005" y="10499"/>
                    <a:pt x="7007" y="10488"/>
                    <a:pt x="7010" y="10476"/>
                  </a:cubicBezTo>
                  <a:close/>
                  <a:moveTo>
                    <a:pt x="2345" y="12212"/>
                  </a:moveTo>
                  <a:lnTo>
                    <a:pt x="2373" y="12338"/>
                  </a:lnTo>
                  <a:cubicBezTo>
                    <a:pt x="2363" y="12296"/>
                    <a:pt x="2354" y="12254"/>
                    <a:pt x="2345" y="12212"/>
                  </a:cubicBezTo>
                  <a:close/>
                  <a:moveTo>
                    <a:pt x="769" y="613"/>
                  </a:moveTo>
                  <a:cubicBezTo>
                    <a:pt x="872" y="615"/>
                    <a:pt x="980" y="618"/>
                    <a:pt x="1158" y="638"/>
                  </a:cubicBezTo>
                  <a:lnTo>
                    <a:pt x="1146" y="626"/>
                  </a:lnTo>
                  <a:lnTo>
                    <a:pt x="1146" y="626"/>
                  </a:lnTo>
                  <a:cubicBezTo>
                    <a:pt x="3094" y="698"/>
                    <a:pt x="5066" y="734"/>
                    <a:pt x="7051" y="758"/>
                  </a:cubicBezTo>
                  <a:cubicBezTo>
                    <a:pt x="7483" y="746"/>
                    <a:pt x="7928" y="734"/>
                    <a:pt x="8385" y="734"/>
                  </a:cubicBezTo>
                  <a:lnTo>
                    <a:pt x="9167" y="734"/>
                  </a:lnTo>
                  <a:lnTo>
                    <a:pt x="9119" y="903"/>
                  </a:lnTo>
                  <a:cubicBezTo>
                    <a:pt x="9071" y="1131"/>
                    <a:pt x="9023" y="1360"/>
                    <a:pt x="8975" y="1600"/>
                  </a:cubicBezTo>
                  <a:cubicBezTo>
                    <a:pt x="8662" y="3043"/>
                    <a:pt x="8325" y="4618"/>
                    <a:pt x="8085" y="5869"/>
                  </a:cubicBezTo>
                  <a:cubicBezTo>
                    <a:pt x="8025" y="6133"/>
                    <a:pt x="7952" y="6374"/>
                    <a:pt x="7868" y="6626"/>
                  </a:cubicBezTo>
                  <a:cubicBezTo>
                    <a:pt x="7630" y="7759"/>
                    <a:pt x="7285" y="9198"/>
                    <a:pt x="7010" y="10476"/>
                  </a:cubicBezTo>
                  <a:lnTo>
                    <a:pt x="7010" y="10476"/>
                  </a:lnTo>
                  <a:cubicBezTo>
                    <a:pt x="7014" y="10466"/>
                    <a:pt x="7020" y="10456"/>
                    <a:pt x="7027" y="10450"/>
                  </a:cubicBezTo>
                  <a:lnTo>
                    <a:pt x="7027" y="10450"/>
                  </a:lnTo>
                  <a:cubicBezTo>
                    <a:pt x="6870" y="11136"/>
                    <a:pt x="6702" y="11641"/>
                    <a:pt x="6558" y="12302"/>
                  </a:cubicBezTo>
                  <a:cubicBezTo>
                    <a:pt x="6582" y="12302"/>
                    <a:pt x="6558" y="12410"/>
                    <a:pt x="6546" y="12459"/>
                  </a:cubicBezTo>
                  <a:cubicBezTo>
                    <a:pt x="6461" y="12555"/>
                    <a:pt x="5776" y="16427"/>
                    <a:pt x="5692" y="16643"/>
                  </a:cubicBezTo>
                  <a:cubicBezTo>
                    <a:pt x="5680" y="16715"/>
                    <a:pt x="5656" y="16788"/>
                    <a:pt x="5644" y="16860"/>
                  </a:cubicBezTo>
                  <a:cubicBezTo>
                    <a:pt x="5475" y="17569"/>
                    <a:pt x="5271" y="18279"/>
                    <a:pt x="5078" y="18964"/>
                  </a:cubicBezTo>
                  <a:lnTo>
                    <a:pt x="5066" y="19024"/>
                  </a:lnTo>
                  <a:lnTo>
                    <a:pt x="5054" y="19060"/>
                  </a:lnTo>
                  <a:lnTo>
                    <a:pt x="5054" y="19072"/>
                  </a:lnTo>
                  <a:lnTo>
                    <a:pt x="5042" y="19108"/>
                  </a:lnTo>
                  <a:lnTo>
                    <a:pt x="5006" y="19181"/>
                  </a:lnTo>
                  <a:cubicBezTo>
                    <a:pt x="4994" y="19229"/>
                    <a:pt x="4970" y="19277"/>
                    <a:pt x="4958" y="19313"/>
                  </a:cubicBezTo>
                  <a:cubicBezTo>
                    <a:pt x="4934" y="19385"/>
                    <a:pt x="4910" y="19469"/>
                    <a:pt x="4898" y="19541"/>
                  </a:cubicBezTo>
                  <a:cubicBezTo>
                    <a:pt x="4898" y="19710"/>
                    <a:pt x="4862" y="19902"/>
                    <a:pt x="4850" y="20143"/>
                  </a:cubicBezTo>
                  <a:cubicBezTo>
                    <a:pt x="4840" y="20060"/>
                    <a:pt x="4833" y="20044"/>
                    <a:pt x="4825" y="20044"/>
                  </a:cubicBezTo>
                  <a:cubicBezTo>
                    <a:pt x="4821" y="20044"/>
                    <a:pt x="4816" y="20051"/>
                    <a:pt x="4811" y="20051"/>
                  </a:cubicBezTo>
                  <a:cubicBezTo>
                    <a:pt x="4805" y="20051"/>
                    <a:pt x="4798" y="20039"/>
                    <a:pt x="4790" y="19986"/>
                  </a:cubicBezTo>
                  <a:cubicBezTo>
                    <a:pt x="4790" y="19818"/>
                    <a:pt x="4790" y="19649"/>
                    <a:pt x="4766" y="19469"/>
                  </a:cubicBezTo>
                  <a:cubicBezTo>
                    <a:pt x="4763" y="19461"/>
                    <a:pt x="4761" y="19457"/>
                    <a:pt x="4758" y="19457"/>
                  </a:cubicBezTo>
                  <a:cubicBezTo>
                    <a:pt x="4749" y="19457"/>
                    <a:pt x="4742" y="19507"/>
                    <a:pt x="4742" y="19601"/>
                  </a:cubicBezTo>
                  <a:cubicBezTo>
                    <a:pt x="4718" y="19517"/>
                    <a:pt x="4694" y="19409"/>
                    <a:pt x="4670" y="19289"/>
                  </a:cubicBezTo>
                  <a:cubicBezTo>
                    <a:pt x="4634" y="19144"/>
                    <a:pt x="4597" y="19000"/>
                    <a:pt x="4573" y="18868"/>
                  </a:cubicBezTo>
                  <a:cubicBezTo>
                    <a:pt x="4513" y="18651"/>
                    <a:pt x="4453" y="18423"/>
                    <a:pt x="4405" y="18207"/>
                  </a:cubicBezTo>
                  <a:cubicBezTo>
                    <a:pt x="4357" y="18074"/>
                    <a:pt x="4345" y="17942"/>
                    <a:pt x="4357" y="17810"/>
                  </a:cubicBezTo>
                  <a:cubicBezTo>
                    <a:pt x="4237" y="17317"/>
                    <a:pt x="4297" y="17461"/>
                    <a:pt x="4201" y="16944"/>
                  </a:cubicBezTo>
                  <a:cubicBezTo>
                    <a:pt x="4225" y="16812"/>
                    <a:pt x="3852" y="15669"/>
                    <a:pt x="3840" y="15525"/>
                  </a:cubicBezTo>
                  <a:lnTo>
                    <a:pt x="3840" y="15525"/>
                  </a:lnTo>
                  <a:lnTo>
                    <a:pt x="3864" y="15609"/>
                  </a:lnTo>
                  <a:cubicBezTo>
                    <a:pt x="3744" y="15008"/>
                    <a:pt x="3744" y="14599"/>
                    <a:pt x="3623" y="14022"/>
                  </a:cubicBezTo>
                  <a:cubicBezTo>
                    <a:pt x="3311" y="12410"/>
                    <a:pt x="2902" y="10667"/>
                    <a:pt x="2601" y="9164"/>
                  </a:cubicBezTo>
                  <a:cubicBezTo>
                    <a:pt x="2553" y="9164"/>
                    <a:pt x="2673" y="9500"/>
                    <a:pt x="2625" y="9524"/>
                  </a:cubicBezTo>
                  <a:cubicBezTo>
                    <a:pt x="2445" y="8647"/>
                    <a:pt x="2313" y="7745"/>
                    <a:pt x="2120" y="6855"/>
                  </a:cubicBezTo>
                  <a:cubicBezTo>
                    <a:pt x="2108" y="6699"/>
                    <a:pt x="2084" y="6494"/>
                    <a:pt x="2084" y="6422"/>
                  </a:cubicBezTo>
                  <a:cubicBezTo>
                    <a:pt x="2048" y="6290"/>
                    <a:pt x="2012" y="6170"/>
                    <a:pt x="1964" y="6049"/>
                  </a:cubicBezTo>
                  <a:lnTo>
                    <a:pt x="2000" y="6013"/>
                  </a:lnTo>
                  <a:cubicBezTo>
                    <a:pt x="1904" y="5713"/>
                    <a:pt x="1952" y="5568"/>
                    <a:pt x="1868" y="5280"/>
                  </a:cubicBezTo>
                  <a:cubicBezTo>
                    <a:pt x="1832" y="5208"/>
                    <a:pt x="1820" y="5135"/>
                    <a:pt x="1808" y="5063"/>
                  </a:cubicBezTo>
                  <a:cubicBezTo>
                    <a:pt x="1843" y="5051"/>
                    <a:pt x="1740" y="4762"/>
                    <a:pt x="1781" y="4762"/>
                  </a:cubicBezTo>
                  <a:cubicBezTo>
                    <a:pt x="1782" y="4762"/>
                    <a:pt x="1783" y="4762"/>
                    <a:pt x="1784" y="4763"/>
                  </a:cubicBezTo>
                  <a:cubicBezTo>
                    <a:pt x="1772" y="4702"/>
                    <a:pt x="1760" y="4654"/>
                    <a:pt x="1748" y="4582"/>
                  </a:cubicBezTo>
                  <a:cubicBezTo>
                    <a:pt x="1711" y="4474"/>
                    <a:pt x="1351" y="3404"/>
                    <a:pt x="1315" y="3296"/>
                  </a:cubicBezTo>
                  <a:lnTo>
                    <a:pt x="1315" y="3235"/>
                  </a:lnTo>
                  <a:cubicBezTo>
                    <a:pt x="1290" y="3127"/>
                    <a:pt x="1259" y="3060"/>
                    <a:pt x="1246" y="3060"/>
                  </a:cubicBezTo>
                  <a:cubicBezTo>
                    <a:pt x="1241" y="3060"/>
                    <a:pt x="1239" y="3073"/>
                    <a:pt x="1242" y="3103"/>
                  </a:cubicBezTo>
                  <a:lnTo>
                    <a:pt x="1194" y="2911"/>
                  </a:lnTo>
                  <a:lnTo>
                    <a:pt x="1194" y="2935"/>
                  </a:lnTo>
                  <a:lnTo>
                    <a:pt x="1158" y="2730"/>
                  </a:lnTo>
                  <a:cubicBezTo>
                    <a:pt x="1158" y="2705"/>
                    <a:pt x="1158" y="2674"/>
                    <a:pt x="1171" y="2674"/>
                  </a:cubicBezTo>
                  <a:cubicBezTo>
                    <a:pt x="1176" y="2674"/>
                    <a:pt x="1184" y="2680"/>
                    <a:pt x="1194" y="2694"/>
                  </a:cubicBezTo>
                  <a:cubicBezTo>
                    <a:pt x="1160" y="2592"/>
                    <a:pt x="1126" y="2480"/>
                    <a:pt x="1113" y="2366"/>
                  </a:cubicBezTo>
                  <a:lnTo>
                    <a:pt x="1113" y="2366"/>
                  </a:lnTo>
                  <a:cubicBezTo>
                    <a:pt x="1148" y="2687"/>
                    <a:pt x="1195" y="3074"/>
                    <a:pt x="1218" y="3404"/>
                  </a:cubicBezTo>
                  <a:cubicBezTo>
                    <a:pt x="1170" y="3271"/>
                    <a:pt x="1146" y="3019"/>
                    <a:pt x="1110" y="2875"/>
                  </a:cubicBezTo>
                  <a:cubicBezTo>
                    <a:pt x="1110" y="2694"/>
                    <a:pt x="1050" y="2322"/>
                    <a:pt x="1002" y="2045"/>
                  </a:cubicBezTo>
                  <a:cubicBezTo>
                    <a:pt x="990" y="1985"/>
                    <a:pt x="930" y="1949"/>
                    <a:pt x="930" y="1804"/>
                  </a:cubicBezTo>
                  <a:cubicBezTo>
                    <a:pt x="942" y="1732"/>
                    <a:pt x="894" y="1648"/>
                    <a:pt x="894" y="1528"/>
                  </a:cubicBezTo>
                  <a:lnTo>
                    <a:pt x="894" y="1528"/>
                  </a:lnTo>
                  <a:cubicBezTo>
                    <a:pt x="930" y="1660"/>
                    <a:pt x="966" y="1792"/>
                    <a:pt x="978" y="1925"/>
                  </a:cubicBezTo>
                  <a:cubicBezTo>
                    <a:pt x="1014" y="1889"/>
                    <a:pt x="942" y="1588"/>
                    <a:pt x="930" y="1468"/>
                  </a:cubicBezTo>
                  <a:cubicBezTo>
                    <a:pt x="906" y="1432"/>
                    <a:pt x="858" y="1167"/>
                    <a:pt x="810" y="999"/>
                  </a:cubicBezTo>
                  <a:lnTo>
                    <a:pt x="810" y="999"/>
                  </a:lnTo>
                  <a:cubicBezTo>
                    <a:pt x="817" y="1007"/>
                    <a:pt x="823" y="1010"/>
                    <a:pt x="827" y="1010"/>
                  </a:cubicBezTo>
                  <a:cubicBezTo>
                    <a:pt x="845" y="1010"/>
                    <a:pt x="833" y="948"/>
                    <a:pt x="822" y="878"/>
                  </a:cubicBezTo>
                  <a:lnTo>
                    <a:pt x="822" y="878"/>
                  </a:lnTo>
                  <a:cubicBezTo>
                    <a:pt x="858" y="972"/>
                    <a:pt x="884" y="1040"/>
                    <a:pt x="888" y="1040"/>
                  </a:cubicBezTo>
                  <a:cubicBezTo>
                    <a:pt x="889" y="1040"/>
                    <a:pt x="887" y="1031"/>
                    <a:pt x="882" y="1011"/>
                  </a:cubicBezTo>
                  <a:cubicBezTo>
                    <a:pt x="882" y="1013"/>
                    <a:pt x="881" y="1013"/>
                    <a:pt x="881" y="1013"/>
                  </a:cubicBezTo>
                  <a:cubicBezTo>
                    <a:pt x="876" y="1013"/>
                    <a:pt x="853" y="954"/>
                    <a:pt x="821" y="868"/>
                  </a:cubicBezTo>
                  <a:lnTo>
                    <a:pt x="821" y="868"/>
                  </a:lnTo>
                  <a:cubicBezTo>
                    <a:pt x="815" y="830"/>
                    <a:pt x="810" y="790"/>
                    <a:pt x="810" y="758"/>
                  </a:cubicBezTo>
                  <a:cubicBezTo>
                    <a:pt x="810" y="687"/>
                    <a:pt x="783" y="622"/>
                    <a:pt x="769" y="613"/>
                  </a:cubicBezTo>
                  <a:close/>
                  <a:moveTo>
                    <a:pt x="10069" y="1"/>
                  </a:moveTo>
                  <a:lnTo>
                    <a:pt x="8926" y="25"/>
                  </a:lnTo>
                  <a:lnTo>
                    <a:pt x="8133" y="37"/>
                  </a:lnTo>
                  <a:lnTo>
                    <a:pt x="6533" y="97"/>
                  </a:lnTo>
                  <a:lnTo>
                    <a:pt x="6582" y="109"/>
                  </a:lnTo>
                  <a:cubicBezTo>
                    <a:pt x="5927" y="141"/>
                    <a:pt x="5328" y="209"/>
                    <a:pt x="4564" y="209"/>
                  </a:cubicBezTo>
                  <a:cubicBezTo>
                    <a:pt x="4459" y="209"/>
                    <a:pt x="4350" y="208"/>
                    <a:pt x="4237" y="205"/>
                  </a:cubicBezTo>
                  <a:cubicBezTo>
                    <a:pt x="3575" y="265"/>
                    <a:pt x="2637" y="301"/>
                    <a:pt x="2373" y="398"/>
                  </a:cubicBezTo>
                  <a:cubicBezTo>
                    <a:pt x="1654" y="409"/>
                    <a:pt x="1347" y="453"/>
                    <a:pt x="680" y="478"/>
                  </a:cubicBezTo>
                  <a:lnTo>
                    <a:pt x="680" y="478"/>
                  </a:lnTo>
                  <a:cubicBezTo>
                    <a:pt x="623" y="317"/>
                    <a:pt x="574" y="183"/>
                    <a:pt x="568" y="183"/>
                  </a:cubicBezTo>
                  <a:lnTo>
                    <a:pt x="568" y="183"/>
                  </a:lnTo>
                  <a:cubicBezTo>
                    <a:pt x="568" y="183"/>
                    <a:pt x="568" y="186"/>
                    <a:pt x="569" y="193"/>
                  </a:cubicBezTo>
                  <a:cubicBezTo>
                    <a:pt x="575" y="220"/>
                    <a:pt x="574" y="229"/>
                    <a:pt x="570" y="229"/>
                  </a:cubicBezTo>
                  <a:cubicBezTo>
                    <a:pt x="566" y="229"/>
                    <a:pt x="559" y="222"/>
                    <a:pt x="552" y="213"/>
                  </a:cubicBezTo>
                  <a:lnTo>
                    <a:pt x="552" y="213"/>
                  </a:lnTo>
                  <a:cubicBezTo>
                    <a:pt x="548" y="203"/>
                    <a:pt x="544" y="198"/>
                    <a:pt x="541" y="198"/>
                  </a:cubicBezTo>
                  <a:cubicBezTo>
                    <a:pt x="540" y="198"/>
                    <a:pt x="539" y="198"/>
                    <a:pt x="538" y="200"/>
                  </a:cubicBezTo>
                  <a:lnTo>
                    <a:pt x="538" y="200"/>
                  </a:lnTo>
                  <a:cubicBezTo>
                    <a:pt x="534" y="196"/>
                    <a:pt x="530" y="193"/>
                    <a:pt x="527" y="193"/>
                  </a:cubicBezTo>
                  <a:cubicBezTo>
                    <a:pt x="521" y="193"/>
                    <a:pt x="518" y="202"/>
                    <a:pt x="521" y="229"/>
                  </a:cubicBezTo>
                  <a:lnTo>
                    <a:pt x="545" y="278"/>
                  </a:lnTo>
                  <a:lnTo>
                    <a:pt x="545" y="278"/>
                  </a:lnTo>
                  <a:cubicBezTo>
                    <a:pt x="566" y="390"/>
                    <a:pt x="559" y="428"/>
                    <a:pt x="538" y="428"/>
                  </a:cubicBezTo>
                  <a:cubicBezTo>
                    <a:pt x="493" y="428"/>
                    <a:pt x="384" y="261"/>
                    <a:pt x="336" y="261"/>
                  </a:cubicBezTo>
                  <a:cubicBezTo>
                    <a:pt x="309" y="261"/>
                    <a:pt x="301" y="309"/>
                    <a:pt x="329" y="458"/>
                  </a:cubicBezTo>
                  <a:cubicBezTo>
                    <a:pt x="329" y="393"/>
                    <a:pt x="333" y="366"/>
                    <a:pt x="341" y="366"/>
                  </a:cubicBezTo>
                  <a:cubicBezTo>
                    <a:pt x="354" y="366"/>
                    <a:pt x="375" y="435"/>
                    <a:pt x="399" y="528"/>
                  </a:cubicBezTo>
                  <a:lnTo>
                    <a:pt x="399" y="528"/>
                  </a:lnTo>
                  <a:cubicBezTo>
                    <a:pt x="216" y="544"/>
                    <a:pt x="0" y="557"/>
                    <a:pt x="208" y="578"/>
                  </a:cubicBezTo>
                  <a:cubicBezTo>
                    <a:pt x="289" y="588"/>
                    <a:pt x="357" y="594"/>
                    <a:pt x="417" y="599"/>
                  </a:cubicBezTo>
                  <a:lnTo>
                    <a:pt x="417" y="599"/>
                  </a:lnTo>
                  <a:cubicBezTo>
                    <a:pt x="432" y="659"/>
                    <a:pt x="447" y="722"/>
                    <a:pt x="461" y="782"/>
                  </a:cubicBezTo>
                  <a:cubicBezTo>
                    <a:pt x="449" y="891"/>
                    <a:pt x="449" y="1011"/>
                    <a:pt x="473" y="1119"/>
                  </a:cubicBezTo>
                  <a:cubicBezTo>
                    <a:pt x="494" y="1211"/>
                    <a:pt x="503" y="1224"/>
                    <a:pt x="511" y="1224"/>
                  </a:cubicBezTo>
                  <a:cubicBezTo>
                    <a:pt x="515" y="1224"/>
                    <a:pt x="518" y="1222"/>
                    <a:pt x="522" y="1222"/>
                  </a:cubicBezTo>
                  <a:cubicBezTo>
                    <a:pt x="525" y="1222"/>
                    <a:pt x="529" y="1223"/>
                    <a:pt x="533" y="1227"/>
                  </a:cubicBezTo>
                  <a:cubicBezTo>
                    <a:pt x="533" y="1320"/>
                    <a:pt x="567" y="1480"/>
                    <a:pt x="536" y="1480"/>
                  </a:cubicBezTo>
                  <a:cubicBezTo>
                    <a:pt x="535" y="1480"/>
                    <a:pt x="534" y="1480"/>
                    <a:pt x="533" y="1480"/>
                  </a:cubicBezTo>
                  <a:lnTo>
                    <a:pt x="533" y="1480"/>
                  </a:lnTo>
                  <a:cubicBezTo>
                    <a:pt x="593" y="1588"/>
                    <a:pt x="557" y="1672"/>
                    <a:pt x="593" y="1828"/>
                  </a:cubicBezTo>
                  <a:cubicBezTo>
                    <a:pt x="610" y="1879"/>
                    <a:pt x="617" y="1893"/>
                    <a:pt x="619" y="1893"/>
                  </a:cubicBezTo>
                  <a:cubicBezTo>
                    <a:pt x="623" y="1893"/>
                    <a:pt x="621" y="1874"/>
                    <a:pt x="626" y="1874"/>
                  </a:cubicBezTo>
                  <a:cubicBezTo>
                    <a:pt x="628" y="1874"/>
                    <a:pt x="633" y="1880"/>
                    <a:pt x="641" y="1901"/>
                  </a:cubicBezTo>
                  <a:cubicBezTo>
                    <a:pt x="677" y="2093"/>
                    <a:pt x="737" y="2382"/>
                    <a:pt x="761" y="2538"/>
                  </a:cubicBezTo>
                  <a:cubicBezTo>
                    <a:pt x="752" y="2584"/>
                    <a:pt x="750" y="2709"/>
                    <a:pt x="717" y="2709"/>
                  </a:cubicBezTo>
                  <a:cubicBezTo>
                    <a:pt x="707" y="2709"/>
                    <a:pt x="694" y="2698"/>
                    <a:pt x="677" y="2670"/>
                  </a:cubicBezTo>
                  <a:cubicBezTo>
                    <a:pt x="658" y="2575"/>
                    <a:pt x="661" y="2550"/>
                    <a:pt x="671" y="2550"/>
                  </a:cubicBezTo>
                  <a:cubicBezTo>
                    <a:pt x="682" y="2550"/>
                    <a:pt x="702" y="2582"/>
                    <a:pt x="711" y="2582"/>
                  </a:cubicBezTo>
                  <a:cubicBezTo>
                    <a:pt x="719" y="2582"/>
                    <a:pt x="717" y="2555"/>
                    <a:pt x="689" y="2454"/>
                  </a:cubicBezTo>
                  <a:cubicBezTo>
                    <a:pt x="686" y="2478"/>
                    <a:pt x="681" y="2488"/>
                    <a:pt x="676" y="2488"/>
                  </a:cubicBezTo>
                  <a:cubicBezTo>
                    <a:pt x="650" y="2488"/>
                    <a:pt x="610" y="2182"/>
                    <a:pt x="569" y="2141"/>
                  </a:cubicBezTo>
                  <a:lnTo>
                    <a:pt x="569" y="2141"/>
                  </a:lnTo>
                  <a:cubicBezTo>
                    <a:pt x="569" y="2297"/>
                    <a:pt x="605" y="2454"/>
                    <a:pt x="641" y="2610"/>
                  </a:cubicBezTo>
                  <a:lnTo>
                    <a:pt x="641" y="2574"/>
                  </a:lnTo>
                  <a:cubicBezTo>
                    <a:pt x="701" y="2766"/>
                    <a:pt x="749" y="2971"/>
                    <a:pt x="761" y="3175"/>
                  </a:cubicBezTo>
                  <a:cubicBezTo>
                    <a:pt x="755" y="3166"/>
                    <a:pt x="751" y="3164"/>
                    <a:pt x="747" y="3164"/>
                  </a:cubicBezTo>
                  <a:cubicBezTo>
                    <a:pt x="743" y="3164"/>
                    <a:pt x="740" y="3166"/>
                    <a:pt x="737" y="3166"/>
                  </a:cubicBezTo>
                  <a:cubicBezTo>
                    <a:pt x="731" y="3166"/>
                    <a:pt x="725" y="3157"/>
                    <a:pt x="713" y="3103"/>
                  </a:cubicBezTo>
                  <a:lnTo>
                    <a:pt x="713" y="3103"/>
                  </a:lnTo>
                  <a:lnTo>
                    <a:pt x="749" y="3308"/>
                  </a:lnTo>
                  <a:cubicBezTo>
                    <a:pt x="756" y="3320"/>
                    <a:pt x="762" y="3333"/>
                    <a:pt x="765" y="3333"/>
                  </a:cubicBezTo>
                  <a:cubicBezTo>
                    <a:pt x="767" y="3333"/>
                    <a:pt x="767" y="3324"/>
                    <a:pt x="761" y="3296"/>
                  </a:cubicBezTo>
                  <a:lnTo>
                    <a:pt x="761" y="3296"/>
                  </a:lnTo>
                  <a:cubicBezTo>
                    <a:pt x="798" y="3392"/>
                    <a:pt x="810" y="3476"/>
                    <a:pt x="822" y="3572"/>
                  </a:cubicBezTo>
                  <a:cubicBezTo>
                    <a:pt x="816" y="3578"/>
                    <a:pt x="830" y="3637"/>
                    <a:pt x="854" y="3725"/>
                  </a:cubicBezTo>
                  <a:lnTo>
                    <a:pt x="854" y="3725"/>
                  </a:lnTo>
                  <a:cubicBezTo>
                    <a:pt x="855" y="3728"/>
                    <a:pt x="856" y="3733"/>
                    <a:pt x="858" y="3740"/>
                  </a:cubicBezTo>
                  <a:cubicBezTo>
                    <a:pt x="858" y="3873"/>
                    <a:pt x="1315" y="5376"/>
                    <a:pt x="1291" y="5472"/>
                  </a:cubicBezTo>
                  <a:cubicBezTo>
                    <a:pt x="1312" y="5568"/>
                    <a:pt x="1343" y="5683"/>
                    <a:pt x="1358" y="5683"/>
                  </a:cubicBezTo>
                  <a:cubicBezTo>
                    <a:pt x="1360" y="5683"/>
                    <a:pt x="1361" y="5681"/>
                    <a:pt x="1363" y="5676"/>
                  </a:cubicBezTo>
                  <a:cubicBezTo>
                    <a:pt x="1375" y="5740"/>
                    <a:pt x="1373" y="5758"/>
                    <a:pt x="1367" y="5758"/>
                  </a:cubicBezTo>
                  <a:cubicBezTo>
                    <a:pt x="1359" y="5758"/>
                    <a:pt x="1342" y="5729"/>
                    <a:pt x="1332" y="5729"/>
                  </a:cubicBezTo>
                  <a:cubicBezTo>
                    <a:pt x="1327" y="5729"/>
                    <a:pt x="1324" y="5739"/>
                    <a:pt x="1327" y="5773"/>
                  </a:cubicBezTo>
                  <a:cubicBezTo>
                    <a:pt x="1327" y="5773"/>
                    <a:pt x="1329" y="5771"/>
                    <a:pt x="1331" y="5771"/>
                  </a:cubicBezTo>
                  <a:cubicBezTo>
                    <a:pt x="1334" y="5771"/>
                    <a:pt x="1339" y="5775"/>
                    <a:pt x="1339" y="5797"/>
                  </a:cubicBezTo>
                  <a:lnTo>
                    <a:pt x="1339" y="5929"/>
                  </a:lnTo>
                  <a:cubicBezTo>
                    <a:pt x="1435" y="6206"/>
                    <a:pt x="1483" y="6638"/>
                    <a:pt x="1591" y="6927"/>
                  </a:cubicBezTo>
                  <a:cubicBezTo>
                    <a:pt x="1519" y="6807"/>
                    <a:pt x="1471" y="6699"/>
                    <a:pt x="1423" y="6578"/>
                  </a:cubicBezTo>
                  <a:lnTo>
                    <a:pt x="1423" y="6542"/>
                  </a:lnTo>
                  <a:cubicBezTo>
                    <a:pt x="1411" y="6519"/>
                    <a:pt x="1377" y="6373"/>
                    <a:pt x="1353" y="6373"/>
                  </a:cubicBezTo>
                  <a:cubicBezTo>
                    <a:pt x="1352" y="6373"/>
                    <a:pt x="1352" y="6373"/>
                    <a:pt x="1351" y="6374"/>
                  </a:cubicBezTo>
                  <a:cubicBezTo>
                    <a:pt x="1375" y="6554"/>
                    <a:pt x="1411" y="6723"/>
                    <a:pt x="1471" y="6903"/>
                  </a:cubicBezTo>
                  <a:lnTo>
                    <a:pt x="1471" y="7011"/>
                  </a:lnTo>
                  <a:cubicBezTo>
                    <a:pt x="1471" y="7005"/>
                    <a:pt x="1474" y="7002"/>
                    <a:pt x="1477" y="7002"/>
                  </a:cubicBezTo>
                  <a:cubicBezTo>
                    <a:pt x="1480" y="7002"/>
                    <a:pt x="1483" y="7005"/>
                    <a:pt x="1483" y="7011"/>
                  </a:cubicBezTo>
                  <a:cubicBezTo>
                    <a:pt x="1483" y="7047"/>
                    <a:pt x="1483" y="7057"/>
                    <a:pt x="1478" y="7057"/>
                  </a:cubicBezTo>
                  <a:cubicBezTo>
                    <a:pt x="1475" y="7057"/>
                    <a:pt x="1469" y="7052"/>
                    <a:pt x="1459" y="7047"/>
                  </a:cubicBezTo>
                  <a:cubicBezTo>
                    <a:pt x="1459" y="7035"/>
                    <a:pt x="1459" y="7035"/>
                    <a:pt x="1459" y="7035"/>
                  </a:cubicBezTo>
                  <a:lnTo>
                    <a:pt x="1459" y="7035"/>
                  </a:lnTo>
                  <a:cubicBezTo>
                    <a:pt x="1423" y="7156"/>
                    <a:pt x="1651" y="7733"/>
                    <a:pt x="1687" y="8081"/>
                  </a:cubicBezTo>
                  <a:cubicBezTo>
                    <a:pt x="1723" y="8178"/>
                    <a:pt x="1699" y="8081"/>
                    <a:pt x="1736" y="8202"/>
                  </a:cubicBezTo>
                  <a:cubicBezTo>
                    <a:pt x="1784" y="8550"/>
                    <a:pt x="1820" y="8791"/>
                    <a:pt x="1892" y="9140"/>
                  </a:cubicBezTo>
                  <a:cubicBezTo>
                    <a:pt x="1915" y="9192"/>
                    <a:pt x="1930" y="9222"/>
                    <a:pt x="1939" y="9222"/>
                  </a:cubicBezTo>
                  <a:cubicBezTo>
                    <a:pt x="1949" y="9222"/>
                    <a:pt x="1952" y="9189"/>
                    <a:pt x="1952" y="9116"/>
                  </a:cubicBezTo>
                  <a:lnTo>
                    <a:pt x="2000" y="9380"/>
                  </a:lnTo>
                  <a:cubicBezTo>
                    <a:pt x="1984" y="9349"/>
                    <a:pt x="1972" y="9336"/>
                    <a:pt x="1965" y="9336"/>
                  </a:cubicBezTo>
                  <a:cubicBezTo>
                    <a:pt x="1925" y="9336"/>
                    <a:pt x="1989" y="9698"/>
                    <a:pt x="1953" y="9698"/>
                  </a:cubicBezTo>
                  <a:cubicBezTo>
                    <a:pt x="1945" y="9698"/>
                    <a:pt x="1934" y="9682"/>
                    <a:pt x="1916" y="9645"/>
                  </a:cubicBezTo>
                  <a:lnTo>
                    <a:pt x="1916" y="9645"/>
                  </a:lnTo>
                  <a:cubicBezTo>
                    <a:pt x="1916" y="9777"/>
                    <a:pt x="1940" y="9909"/>
                    <a:pt x="1988" y="10042"/>
                  </a:cubicBezTo>
                  <a:cubicBezTo>
                    <a:pt x="2012" y="10054"/>
                    <a:pt x="2036" y="10066"/>
                    <a:pt x="2084" y="10258"/>
                  </a:cubicBezTo>
                  <a:cubicBezTo>
                    <a:pt x="2108" y="10523"/>
                    <a:pt x="2108" y="10462"/>
                    <a:pt x="2132" y="10679"/>
                  </a:cubicBezTo>
                  <a:cubicBezTo>
                    <a:pt x="2129" y="10695"/>
                    <a:pt x="2125" y="10701"/>
                    <a:pt x="2120" y="10701"/>
                  </a:cubicBezTo>
                  <a:cubicBezTo>
                    <a:pt x="2109" y="10701"/>
                    <a:pt x="2096" y="10674"/>
                    <a:pt x="2082" y="10674"/>
                  </a:cubicBezTo>
                  <a:cubicBezTo>
                    <a:pt x="2079" y="10674"/>
                    <a:pt x="2075" y="10676"/>
                    <a:pt x="2072" y="10679"/>
                  </a:cubicBezTo>
                  <a:cubicBezTo>
                    <a:pt x="2180" y="11016"/>
                    <a:pt x="2096" y="10979"/>
                    <a:pt x="2168" y="11304"/>
                  </a:cubicBezTo>
                  <a:cubicBezTo>
                    <a:pt x="2217" y="11497"/>
                    <a:pt x="2301" y="11893"/>
                    <a:pt x="2337" y="11893"/>
                  </a:cubicBezTo>
                  <a:cubicBezTo>
                    <a:pt x="2383" y="12086"/>
                    <a:pt x="2379" y="12132"/>
                    <a:pt x="2354" y="12132"/>
                  </a:cubicBezTo>
                  <a:cubicBezTo>
                    <a:pt x="2346" y="12132"/>
                    <a:pt x="2336" y="12128"/>
                    <a:pt x="2325" y="12122"/>
                  </a:cubicBezTo>
                  <a:lnTo>
                    <a:pt x="2325" y="12122"/>
                  </a:lnTo>
                  <a:cubicBezTo>
                    <a:pt x="2187" y="11488"/>
                    <a:pt x="2057" y="10820"/>
                    <a:pt x="1928" y="10162"/>
                  </a:cubicBezTo>
                  <a:lnTo>
                    <a:pt x="1928" y="10162"/>
                  </a:lnTo>
                  <a:cubicBezTo>
                    <a:pt x="2132" y="11785"/>
                    <a:pt x="2421" y="13673"/>
                    <a:pt x="2974" y="14840"/>
                  </a:cubicBezTo>
                  <a:cubicBezTo>
                    <a:pt x="2842" y="15008"/>
                    <a:pt x="3106" y="16559"/>
                    <a:pt x="3142" y="16583"/>
                  </a:cubicBezTo>
                  <a:cubicBezTo>
                    <a:pt x="3239" y="16896"/>
                    <a:pt x="3335" y="17208"/>
                    <a:pt x="3431" y="17533"/>
                  </a:cubicBezTo>
                  <a:cubicBezTo>
                    <a:pt x="3515" y="17870"/>
                    <a:pt x="3611" y="18219"/>
                    <a:pt x="3696" y="18567"/>
                  </a:cubicBezTo>
                  <a:cubicBezTo>
                    <a:pt x="3744" y="18748"/>
                    <a:pt x="3780" y="18916"/>
                    <a:pt x="3828" y="19096"/>
                  </a:cubicBezTo>
                  <a:cubicBezTo>
                    <a:pt x="3888" y="19373"/>
                    <a:pt x="3948" y="19637"/>
                    <a:pt x="4008" y="19914"/>
                  </a:cubicBezTo>
                  <a:cubicBezTo>
                    <a:pt x="4273" y="21117"/>
                    <a:pt x="4537" y="22343"/>
                    <a:pt x="4802" y="23678"/>
                  </a:cubicBezTo>
                  <a:cubicBezTo>
                    <a:pt x="5115" y="22403"/>
                    <a:pt x="5427" y="21105"/>
                    <a:pt x="5752" y="19794"/>
                  </a:cubicBezTo>
                  <a:cubicBezTo>
                    <a:pt x="5920" y="19108"/>
                    <a:pt x="6233" y="17822"/>
                    <a:pt x="6546" y="16535"/>
                  </a:cubicBezTo>
                  <a:cubicBezTo>
                    <a:pt x="6834" y="15345"/>
                    <a:pt x="7135" y="14142"/>
                    <a:pt x="7291" y="13493"/>
                  </a:cubicBezTo>
                  <a:lnTo>
                    <a:pt x="7447" y="12916"/>
                  </a:lnTo>
                  <a:lnTo>
                    <a:pt x="7267" y="13553"/>
                  </a:lnTo>
                  <a:cubicBezTo>
                    <a:pt x="7411" y="12735"/>
                    <a:pt x="7544" y="12002"/>
                    <a:pt x="7676" y="11292"/>
                  </a:cubicBezTo>
                  <a:lnTo>
                    <a:pt x="7676" y="11292"/>
                  </a:lnTo>
                  <a:cubicBezTo>
                    <a:pt x="7604" y="11436"/>
                    <a:pt x="7544" y="11569"/>
                    <a:pt x="7495" y="11713"/>
                  </a:cubicBezTo>
                  <a:lnTo>
                    <a:pt x="7592" y="11364"/>
                  </a:lnTo>
                  <a:cubicBezTo>
                    <a:pt x="7604" y="11016"/>
                    <a:pt x="7784" y="10270"/>
                    <a:pt x="7832" y="9897"/>
                  </a:cubicBezTo>
                  <a:cubicBezTo>
                    <a:pt x="7835" y="9910"/>
                    <a:pt x="7840" y="9916"/>
                    <a:pt x="7844" y="9916"/>
                  </a:cubicBezTo>
                  <a:cubicBezTo>
                    <a:pt x="7876" y="9916"/>
                    <a:pt x="7937" y="9672"/>
                    <a:pt x="7989" y="9464"/>
                  </a:cubicBezTo>
                  <a:lnTo>
                    <a:pt x="7989" y="9464"/>
                  </a:lnTo>
                  <a:lnTo>
                    <a:pt x="7940" y="9561"/>
                  </a:lnTo>
                  <a:cubicBezTo>
                    <a:pt x="8169" y="8623"/>
                    <a:pt x="8397" y="7528"/>
                    <a:pt x="8590" y="6699"/>
                  </a:cubicBezTo>
                  <a:cubicBezTo>
                    <a:pt x="8614" y="6614"/>
                    <a:pt x="8638" y="6530"/>
                    <a:pt x="8674" y="6446"/>
                  </a:cubicBezTo>
                  <a:lnTo>
                    <a:pt x="8830" y="5640"/>
                  </a:lnTo>
                  <a:cubicBezTo>
                    <a:pt x="8832" y="5644"/>
                    <a:pt x="8834" y="5645"/>
                    <a:pt x="8836" y="5645"/>
                  </a:cubicBezTo>
                  <a:cubicBezTo>
                    <a:pt x="8871" y="5645"/>
                    <a:pt x="8962" y="5257"/>
                    <a:pt x="8975" y="5257"/>
                  </a:cubicBezTo>
                  <a:lnTo>
                    <a:pt x="8975" y="5257"/>
                  </a:lnTo>
                  <a:cubicBezTo>
                    <a:pt x="8977" y="5257"/>
                    <a:pt x="8977" y="5273"/>
                    <a:pt x="8972" y="5310"/>
                  </a:cubicBezTo>
                  <a:lnTo>
                    <a:pt x="8972" y="5310"/>
                  </a:lnTo>
                  <a:cubicBezTo>
                    <a:pt x="9059" y="4719"/>
                    <a:pt x="9218" y="4140"/>
                    <a:pt x="9299" y="3572"/>
                  </a:cubicBezTo>
                  <a:cubicBezTo>
                    <a:pt x="9407" y="3043"/>
                    <a:pt x="9528" y="2514"/>
                    <a:pt x="9648" y="1973"/>
                  </a:cubicBezTo>
                  <a:cubicBezTo>
                    <a:pt x="9792" y="1323"/>
                    <a:pt x="9937" y="662"/>
                    <a:pt x="10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7932147"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7925181" y="159825"/>
              <a:ext cx="323561" cy="759738"/>
            </a:xfrm>
            <a:custGeom>
              <a:avLst/>
              <a:gdLst/>
              <a:ahLst/>
              <a:cxnLst/>
              <a:rect l="l" t="t" r="r" b="b"/>
              <a:pathLst>
                <a:path w="10079" h="23666" extrusionOk="0">
                  <a:moveTo>
                    <a:pt x="601" y="307"/>
                  </a:moveTo>
                  <a:lnTo>
                    <a:pt x="601" y="307"/>
                  </a:lnTo>
                  <a:cubicBezTo>
                    <a:pt x="599" y="307"/>
                    <a:pt x="600" y="313"/>
                    <a:pt x="603" y="325"/>
                  </a:cubicBezTo>
                  <a:cubicBezTo>
                    <a:pt x="603" y="320"/>
                    <a:pt x="602" y="313"/>
                    <a:pt x="602" y="307"/>
                  </a:cubicBezTo>
                  <a:lnTo>
                    <a:pt x="602" y="307"/>
                  </a:lnTo>
                  <a:cubicBezTo>
                    <a:pt x="601" y="307"/>
                    <a:pt x="601" y="307"/>
                    <a:pt x="601" y="307"/>
                  </a:cubicBezTo>
                  <a:close/>
                  <a:moveTo>
                    <a:pt x="578" y="205"/>
                  </a:moveTo>
                  <a:lnTo>
                    <a:pt x="578" y="205"/>
                  </a:lnTo>
                  <a:cubicBezTo>
                    <a:pt x="589" y="235"/>
                    <a:pt x="599" y="274"/>
                    <a:pt x="602" y="307"/>
                  </a:cubicBezTo>
                  <a:lnTo>
                    <a:pt x="602" y="307"/>
                  </a:lnTo>
                  <a:cubicBezTo>
                    <a:pt x="608" y="310"/>
                    <a:pt x="636" y="376"/>
                    <a:pt x="673" y="466"/>
                  </a:cubicBezTo>
                  <a:lnTo>
                    <a:pt x="673" y="466"/>
                  </a:lnTo>
                  <a:cubicBezTo>
                    <a:pt x="658" y="467"/>
                    <a:pt x="642" y="467"/>
                    <a:pt x="626" y="468"/>
                  </a:cubicBezTo>
                  <a:lnTo>
                    <a:pt x="626" y="468"/>
                  </a:lnTo>
                  <a:cubicBezTo>
                    <a:pt x="604" y="380"/>
                    <a:pt x="588" y="296"/>
                    <a:pt x="578" y="205"/>
                  </a:cubicBezTo>
                  <a:close/>
                  <a:moveTo>
                    <a:pt x="553" y="453"/>
                  </a:moveTo>
                  <a:cubicBezTo>
                    <a:pt x="556" y="453"/>
                    <a:pt x="561" y="459"/>
                    <a:pt x="567" y="470"/>
                  </a:cubicBezTo>
                  <a:lnTo>
                    <a:pt x="567" y="470"/>
                  </a:lnTo>
                  <a:cubicBezTo>
                    <a:pt x="567" y="470"/>
                    <a:pt x="567" y="470"/>
                    <a:pt x="566" y="470"/>
                  </a:cubicBezTo>
                  <a:cubicBezTo>
                    <a:pt x="567" y="470"/>
                    <a:pt x="567" y="470"/>
                    <a:pt x="567" y="470"/>
                  </a:cubicBezTo>
                  <a:lnTo>
                    <a:pt x="567" y="470"/>
                  </a:lnTo>
                  <a:cubicBezTo>
                    <a:pt x="571" y="476"/>
                    <a:pt x="575" y="483"/>
                    <a:pt x="580" y="492"/>
                  </a:cubicBezTo>
                  <a:lnTo>
                    <a:pt x="580" y="492"/>
                  </a:lnTo>
                  <a:cubicBezTo>
                    <a:pt x="574" y="494"/>
                    <a:pt x="566" y="495"/>
                    <a:pt x="556" y="497"/>
                  </a:cubicBezTo>
                  <a:lnTo>
                    <a:pt x="556" y="497"/>
                  </a:lnTo>
                  <a:cubicBezTo>
                    <a:pt x="556" y="496"/>
                    <a:pt x="555" y="495"/>
                    <a:pt x="554" y="494"/>
                  </a:cubicBezTo>
                  <a:cubicBezTo>
                    <a:pt x="549" y="465"/>
                    <a:pt x="549" y="453"/>
                    <a:pt x="553" y="453"/>
                  </a:cubicBezTo>
                  <a:close/>
                  <a:moveTo>
                    <a:pt x="762" y="605"/>
                  </a:moveTo>
                  <a:lnTo>
                    <a:pt x="762" y="605"/>
                  </a:lnTo>
                  <a:cubicBezTo>
                    <a:pt x="761" y="607"/>
                    <a:pt x="760" y="610"/>
                    <a:pt x="759" y="614"/>
                  </a:cubicBezTo>
                  <a:cubicBezTo>
                    <a:pt x="758" y="613"/>
                    <a:pt x="757" y="613"/>
                    <a:pt x="756" y="613"/>
                  </a:cubicBezTo>
                  <a:cubicBezTo>
                    <a:pt x="749" y="613"/>
                    <a:pt x="747" y="626"/>
                    <a:pt x="747" y="647"/>
                  </a:cubicBezTo>
                  <a:lnTo>
                    <a:pt x="747" y="647"/>
                  </a:lnTo>
                  <a:cubicBezTo>
                    <a:pt x="742" y="633"/>
                    <a:pt x="737" y="619"/>
                    <a:pt x="732" y="605"/>
                  </a:cubicBezTo>
                  <a:lnTo>
                    <a:pt x="732" y="605"/>
                  </a:lnTo>
                  <a:cubicBezTo>
                    <a:pt x="742" y="605"/>
                    <a:pt x="752" y="605"/>
                    <a:pt x="762" y="605"/>
                  </a:cubicBezTo>
                  <a:close/>
                  <a:moveTo>
                    <a:pt x="757" y="899"/>
                  </a:moveTo>
                  <a:lnTo>
                    <a:pt x="757" y="899"/>
                  </a:lnTo>
                  <a:cubicBezTo>
                    <a:pt x="758" y="904"/>
                    <a:pt x="758" y="910"/>
                    <a:pt x="759" y="915"/>
                  </a:cubicBezTo>
                  <a:cubicBezTo>
                    <a:pt x="766" y="928"/>
                    <a:pt x="771" y="936"/>
                    <a:pt x="774" y="940"/>
                  </a:cubicBezTo>
                  <a:lnTo>
                    <a:pt x="774" y="940"/>
                  </a:lnTo>
                  <a:cubicBezTo>
                    <a:pt x="769" y="928"/>
                    <a:pt x="764" y="915"/>
                    <a:pt x="757" y="899"/>
                  </a:cubicBezTo>
                  <a:close/>
                  <a:moveTo>
                    <a:pt x="865" y="949"/>
                  </a:moveTo>
                  <a:cubicBezTo>
                    <a:pt x="883" y="991"/>
                    <a:pt x="894" y="1016"/>
                    <a:pt x="897" y="1016"/>
                  </a:cubicBezTo>
                  <a:cubicBezTo>
                    <a:pt x="898" y="1016"/>
                    <a:pt x="897" y="1007"/>
                    <a:pt x="891" y="987"/>
                  </a:cubicBezTo>
                  <a:cubicBezTo>
                    <a:pt x="891" y="989"/>
                    <a:pt x="890" y="989"/>
                    <a:pt x="889" y="989"/>
                  </a:cubicBezTo>
                  <a:cubicBezTo>
                    <a:pt x="885" y="989"/>
                    <a:pt x="877" y="975"/>
                    <a:pt x="865" y="949"/>
                  </a:cubicBezTo>
                  <a:close/>
                  <a:moveTo>
                    <a:pt x="729" y="605"/>
                  </a:moveTo>
                  <a:lnTo>
                    <a:pt x="729" y="605"/>
                  </a:lnTo>
                  <a:cubicBezTo>
                    <a:pt x="735" y="621"/>
                    <a:pt x="741" y="637"/>
                    <a:pt x="747" y="653"/>
                  </a:cubicBezTo>
                  <a:lnTo>
                    <a:pt x="747" y="653"/>
                  </a:lnTo>
                  <a:cubicBezTo>
                    <a:pt x="752" y="740"/>
                    <a:pt x="796" y="942"/>
                    <a:pt x="778" y="942"/>
                  </a:cubicBezTo>
                  <a:cubicBezTo>
                    <a:pt x="777" y="942"/>
                    <a:pt x="776" y="941"/>
                    <a:pt x="774" y="940"/>
                  </a:cubicBezTo>
                  <a:lnTo>
                    <a:pt x="774" y="940"/>
                  </a:lnTo>
                  <a:cubicBezTo>
                    <a:pt x="778" y="948"/>
                    <a:pt x="780" y="954"/>
                    <a:pt x="783" y="960"/>
                  </a:cubicBezTo>
                  <a:lnTo>
                    <a:pt x="783" y="960"/>
                  </a:lnTo>
                  <a:lnTo>
                    <a:pt x="783" y="1035"/>
                  </a:lnTo>
                  <a:cubicBezTo>
                    <a:pt x="755" y="958"/>
                    <a:pt x="731" y="877"/>
                    <a:pt x="713" y="794"/>
                  </a:cubicBezTo>
                  <a:lnTo>
                    <a:pt x="713" y="794"/>
                  </a:lnTo>
                  <a:cubicBezTo>
                    <a:pt x="730" y="833"/>
                    <a:pt x="745" y="869"/>
                    <a:pt x="757" y="899"/>
                  </a:cubicBezTo>
                  <a:lnTo>
                    <a:pt x="757" y="899"/>
                  </a:lnTo>
                  <a:cubicBezTo>
                    <a:pt x="747" y="796"/>
                    <a:pt x="730" y="700"/>
                    <a:pt x="705" y="605"/>
                  </a:cubicBezTo>
                  <a:lnTo>
                    <a:pt x="705" y="605"/>
                  </a:lnTo>
                  <a:cubicBezTo>
                    <a:pt x="708" y="605"/>
                    <a:pt x="711" y="605"/>
                    <a:pt x="714" y="605"/>
                  </a:cubicBezTo>
                  <a:cubicBezTo>
                    <a:pt x="719" y="605"/>
                    <a:pt x="724" y="605"/>
                    <a:pt x="729" y="605"/>
                  </a:cubicBezTo>
                  <a:close/>
                  <a:moveTo>
                    <a:pt x="1108" y="2334"/>
                  </a:moveTo>
                  <a:cubicBezTo>
                    <a:pt x="1108" y="2342"/>
                    <a:pt x="1109" y="2351"/>
                    <a:pt x="1111" y="2360"/>
                  </a:cubicBezTo>
                  <a:lnTo>
                    <a:pt x="1111" y="2360"/>
                  </a:lnTo>
                  <a:cubicBezTo>
                    <a:pt x="1110" y="2351"/>
                    <a:pt x="1109" y="2342"/>
                    <a:pt x="1108" y="2334"/>
                  </a:cubicBezTo>
                  <a:close/>
                  <a:moveTo>
                    <a:pt x="892" y="3843"/>
                  </a:moveTo>
                  <a:lnTo>
                    <a:pt x="892" y="3843"/>
                  </a:lnTo>
                  <a:cubicBezTo>
                    <a:pt x="982" y="4149"/>
                    <a:pt x="1123" y="4583"/>
                    <a:pt x="1120" y="4583"/>
                  </a:cubicBezTo>
                  <a:cubicBezTo>
                    <a:pt x="1120" y="4583"/>
                    <a:pt x="1120" y="4583"/>
                    <a:pt x="1120" y="4582"/>
                  </a:cubicBezTo>
                  <a:lnTo>
                    <a:pt x="1120" y="4582"/>
                  </a:lnTo>
                  <a:cubicBezTo>
                    <a:pt x="1125" y="4634"/>
                    <a:pt x="1131" y="4686"/>
                    <a:pt x="1139" y="4737"/>
                  </a:cubicBezTo>
                  <a:lnTo>
                    <a:pt x="1139" y="4737"/>
                  </a:lnTo>
                  <a:cubicBezTo>
                    <a:pt x="1137" y="4725"/>
                    <a:pt x="1134" y="4714"/>
                    <a:pt x="1132" y="4702"/>
                  </a:cubicBezTo>
                  <a:cubicBezTo>
                    <a:pt x="1096" y="4570"/>
                    <a:pt x="1047" y="4402"/>
                    <a:pt x="999" y="4246"/>
                  </a:cubicBezTo>
                  <a:cubicBezTo>
                    <a:pt x="960" y="4093"/>
                    <a:pt x="920" y="3946"/>
                    <a:pt x="892" y="3843"/>
                  </a:cubicBezTo>
                  <a:close/>
                  <a:moveTo>
                    <a:pt x="8983" y="5285"/>
                  </a:moveTo>
                  <a:cubicBezTo>
                    <a:pt x="8979" y="5311"/>
                    <a:pt x="8976" y="5338"/>
                    <a:pt x="8972" y="5364"/>
                  </a:cubicBezTo>
                  <a:cubicBezTo>
                    <a:pt x="8977" y="5329"/>
                    <a:pt x="8981" y="5303"/>
                    <a:pt x="8983" y="5285"/>
                  </a:cubicBezTo>
                  <a:close/>
                  <a:moveTo>
                    <a:pt x="7015" y="10482"/>
                  </a:moveTo>
                  <a:cubicBezTo>
                    <a:pt x="7014" y="10487"/>
                    <a:pt x="7013" y="10493"/>
                    <a:pt x="7012" y="10499"/>
                  </a:cubicBezTo>
                  <a:cubicBezTo>
                    <a:pt x="7012" y="10494"/>
                    <a:pt x="7013" y="10489"/>
                    <a:pt x="7015" y="10482"/>
                  </a:cubicBezTo>
                  <a:close/>
                  <a:moveTo>
                    <a:pt x="2205" y="11495"/>
                  </a:moveTo>
                  <a:lnTo>
                    <a:pt x="2205" y="11495"/>
                  </a:lnTo>
                  <a:cubicBezTo>
                    <a:pt x="2252" y="11680"/>
                    <a:pt x="2308" y="11881"/>
                    <a:pt x="2334" y="11881"/>
                  </a:cubicBezTo>
                  <a:cubicBezTo>
                    <a:pt x="2389" y="12074"/>
                    <a:pt x="2388" y="12120"/>
                    <a:pt x="2363" y="12120"/>
                  </a:cubicBezTo>
                  <a:cubicBezTo>
                    <a:pt x="2356" y="12120"/>
                    <a:pt x="2346" y="12116"/>
                    <a:pt x="2334" y="12110"/>
                  </a:cubicBezTo>
                  <a:lnTo>
                    <a:pt x="2334" y="12110"/>
                  </a:lnTo>
                  <a:cubicBezTo>
                    <a:pt x="2290" y="11908"/>
                    <a:pt x="2247" y="11703"/>
                    <a:pt x="2205" y="11495"/>
                  </a:cubicBezTo>
                  <a:close/>
                  <a:moveTo>
                    <a:pt x="2354" y="12200"/>
                  </a:moveTo>
                  <a:lnTo>
                    <a:pt x="2382" y="12326"/>
                  </a:lnTo>
                  <a:cubicBezTo>
                    <a:pt x="2373" y="12284"/>
                    <a:pt x="2363" y="12242"/>
                    <a:pt x="2354" y="12200"/>
                  </a:cubicBezTo>
                  <a:close/>
                  <a:moveTo>
                    <a:pt x="7469" y="12916"/>
                  </a:moveTo>
                  <a:cubicBezTo>
                    <a:pt x="7448" y="12978"/>
                    <a:pt x="7428" y="13042"/>
                    <a:pt x="7410" y="13107"/>
                  </a:cubicBezTo>
                  <a:lnTo>
                    <a:pt x="7410" y="13107"/>
                  </a:lnTo>
                  <a:cubicBezTo>
                    <a:pt x="7425" y="13057"/>
                    <a:pt x="7444" y="12997"/>
                    <a:pt x="7469" y="12916"/>
                  </a:cubicBezTo>
                  <a:close/>
                  <a:moveTo>
                    <a:pt x="786" y="605"/>
                  </a:moveTo>
                  <a:cubicBezTo>
                    <a:pt x="882" y="605"/>
                    <a:pt x="987" y="607"/>
                    <a:pt x="1156" y="626"/>
                  </a:cubicBezTo>
                  <a:lnTo>
                    <a:pt x="1144" y="614"/>
                  </a:lnTo>
                  <a:lnTo>
                    <a:pt x="1144" y="614"/>
                  </a:lnTo>
                  <a:cubicBezTo>
                    <a:pt x="3104" y="686"/>
                    <a:pt x="5064" y="722"/>
                    <a:pt x="7060" y="746"/>
                  </a:cubicBezTo>
                  <a:cubicBezTo>
                    <a:pt x="7493" y="734"/>
                    <a:pt x="7938" y="734"/>
                    <a:pt x="8383" y="734"/>
                  </a:cubicBezTo>
                  <a:lnTo>
                    <a:pt x="9164" y="734"/>
                  </a:lnTo>
                  <a:lnTo>
                    <a:pt x="9128" y="891"/>
                  </a:lnTo>
                  <a:cubicBezTo>
                    <a:pt x="9068" y="1119"/>
                    <a:pt x="9020" y="1360"/>
                    <a:pt x="8972" y="1588"/>
                  </a:cubicBezTo>
                  <a:cubicBezTo>
                    <a:pt x="8659" y="3043"/>
                    <a:pt x="8335" y="4606"/>
                    <a:pt x="8082" y="5857"/>
                  </a:cubicBezTo>
                  <a:cubicBezTo>
                    <a:pt x="8034" y="6121"/>
                    <a:pt x="7962" y="6374"/>
                    <a:pt x="7866" y="6614"/>
                  </a:cubicBezTo>
                  <a:cubicBezTo>
                    <a:pt x="7629" y="7740"/>
                    <a:pt x="7287" y="9168"/>
                    <a:pt x="7024" y="10440"/>
                  </a:cubicBezTo>
                  <a:lnTo>
                    <a:pt x="7024" y="10440"/>
                  </a:lnTo>
                  <a:cubicBezTo>
                    <a:pt x="7024" y="10440"/>
                    <a:pt x="7024" y="10439"/>
                    <a:pt x="7024" y="10438"/>
                  </a:cubicBezTo>
                  <a:lnTo>
                    <a:pt x="7024" y="10438"/>
                  </a:lnTo>
                  <a:cubicBezTo>
                    <a:pt x="6880" y="11124"/>
                    <a:pt x="6711" y="11629"/>
                    <a:pt x="6567" y="12302"/>
                  </a:cubicBezTo>
                  <a:cubicBezTo>
                    <a:pt x="6579" y="12302"/>
                    <a:pt x="6555" y="12398"/>
                    <a:pt x="6555" y="12447"/>
                  </a:cubicBezTo>
                  <a:cubicBezTo>
                    <a:pt x="6459" y="12555"/>
                    <a:pt x="5785" y="16415"/>
                    <a:pt x="5689" y="16643"/>
                  </a:cubicBezTo>
                  <a:cubicBezTo>
                    <a:pt x="5677" y="16715"/>
                    <a:pt x="5665" y="16788"/>
                    <a:pt x="5653" y="16860"/>
                  </a:cubicBezTo>
                  <a:cubicBezTo>
                    <a:pt x="5473" y="17557"/>
                    <a:pt x="5268" y="18267"/>
                    <a:pt x="5076" y="18952"/>
                  </a:cubicBezTo>
                  <a:lnTo>
                    <a:pt x="5064" y="19012"/>
                  </a:lnTo>
                  <a:lnTo>
                    <a:pt x="5052" y="19048"/>
                  </a:lnTo>
                  <a:lnTo>
                    <a:pt x="5052" y="19060"/>
                  </a:lnTo>
                  <a:lnTo>
                    <a:pt x="5040" y="19096"/>
                  </a:lnTo>
                  <a:lnTo>
                    <a:pt x="5016" y="19181"/>
                  </a:lnTo>
                  <a:cubicBezTo>
                    <a:pt x="4992" y="19217"/>
                    <a:pt x="4980" y="19265"/>
                    <a:pt x="4968" y="19301"/>
                  </a:cubicBezTo>
                  <a:cubicBezTo>
                    <a:pt x="4932" y="19373"/>
                    <a:pt x="4907" y="19457"/>
                    <a:pt x="4895" y="19529"/>
                  </a:cubicBezTo>
                  <a:cubicBezTo>
                    <a:pt x="4883" y="19698"/>
                    <a:pt x="4871" y="19890"/>
                    <a:pt x="4847" y="20131"/>
                  </a:cubicBezTo>
                  <a:cubicBezTo>
                    <a:pt x="4843" y="20050"/>
                    <a:pt x="4838" y="20033"/>
                    <a:pt x="4832" y="20033"/>
                  </a:cubicBezTo>
                  <a:cubicBezTo>
                    <a:pt x="4828" y="20033"/>
                    <a:pt x="4824" y="20042"/>
                    <a:pt x="4819" y="20042"/>
                  </a:cubicBezTo>
                  <a:cubicBezTo>
                    <a:pt x="4813" y="20042"/>
                    <a:pt x="4807" y="20032"/>
                    <a:pt x="4799" y="19986"/>
                  </a:cubicBezTo>
                  <a:cubicBezTo>
                    <a:pt x="4799" y="19806"/>
                    <a:pt x="4787" y="19637"/>
                    <a:pt x="4763" y="19457"/>
                  </a:cubicBezTo>
                  <a:cubicBezTo>
                    <a:pt x="4761" y="19452"/>
                    <a:pt x="4759" y="19450"/>
                    <a:pt x="4756" y="19450"/>
                  </a:cubicBezTo>
                  <a:cubicBezTo>
                    <a:pt x="4747" y="19450"/>
                    <a:pt x="4739" y="19492"/>
                    <a:pt x="4739" y="19589"/>
                  </a:cubicBezTo>
                  <a:cubicBezTo>
                    <a:pt x="4715" y="19505"/>
                    <a:pt x="4691" y="19397"/>
                    <a:pt x="4667" y="19289"/>
                  </a:cubicBezTo>
                  <a:cubicBezTo>
                    <a:pt x="4631" y="19132"/>
                    <a:pt x="4607" y="18988"/>
                    <a:pt x="4571" y="18856"/>
                  </a:cubicBezTo>
                  <a:cubicBezTo>
                    <a:pt x="4523" y="18639"/>
                    <a:pt x="4463" y="18423"/>
                    <a:pt x="4402" y="18195"/>
                  </a:cubicBezTo>
                  <a:cubicBezTo>
                    <a:pt x="4366" y="18062"/>
                    <a:pt x="4342" y="17930"/>
                    <a:pt x="4354" y="17798"/>
                  </a:cubicBezTo>
                  <a:cubicBezTo>
                    <a:pt x="4282" y="17509"/>
                    <a:pt x="4234" y="17220"/>
                    <a:pt x="4198" y="16932"/>
                  </a:cubicBezTo>
                  <a:cubicBezTo>
                    <a:pt x="4210" y="16800"/>
                    <a:pt x="3849" y="15669"/>
                    <a:pt x="3837" y="15513"/>
                  </a:cubicBezTo>
                  <a:lnTo>
                    <a:pt x="3837" y="15513"/>
                  </a:lnTo>
                  <a:lnTo>
                    <a:pt x="3861" y="15597"/>
                  </a:lnTo>
                  <a:cubicBezTo>
                    <a:pt x="3741" y="14996"/>
                    <a:pt x="3741" y="14599"/>
                    <a:pt x="3621" y="14010"/>
                  </a:cubicBezTo>
                  <a:cubicBezTo>
                    <a:pt x="3308" y="12398"/>
                    <a:pt x="2899" y="10655"/>
                    <a:pt x="2587" y="9164"/>
                  </a:cubicBezTo>
                  <a:cubicBezTo>
                    <a:pt x="2539" y="9164"/>
                    <a:pt x="2671" y="9488"/>
                    <a:pt x="2611" y="9512"/>
                  </a:cubicBezTo>
                  <a:cubicBezTo>
                    <a:pt x="2442" y="8635"/>
                    <a:pt x="2298" y="7733"/>
                    <a:pt x="2118" y="6855"/>
                  </a:cubicBezTo>
                  <a:cubicBezTo>
                    <a:pt x="2094" y="6687"/>
                    <a:pt x="2082" y="6482"/>
                    <a:pt x="2082" y="6410"/>
                  </a:cubicBezTo>
                  <a:cubicBezTo>
                    <a:pt x="2058" y="6290"/>
                    <a:pt x="2021" y="6158"/>
                    <a:pt x="1985" y="6037"/>
                  </a:cubicBezTo>
                  <a:lnTo>
                    <a:pt x="2021" y="6001"/>
                  </a:lnTo>
                  <a:cubicBezTo>
                    <a:pt x="1913" y="5701"/>
                    <a:pt x="1973" y="5556"/>
                    <a:pt x="1889" y="5268"/>
                  </a:cubicBezTo>
                  <a:cubicBezTo>
                    <a:pt x="1853" y="5208"/>
                    <a:pt x="1829" y="5123"/>
                    <a:pt x="1829" y="5051"/>
                  </a:cubicBezTo>
                  <a:cubicBezTo>
                    <a:pt x="1864" y="5039"/>
                    <a:pt x="1761" y="4750"/>
                    <a:pt x="1791" y="4750"/>
                  </a:cubicBezTo>
                  <a:cubicBezTo>
                    <a:pt x="1792" y="4750"/>
                    <a:pt x="1792" y="4750"/>
                    <a:pt x="1793" y="4751"/>
                  </a:cubicBezTo>
                  <a:cubicBezTo>
                    <a:pt x="1781" y="4690"/>
                    <a:pt x="1769" y="4642"/>
                    <a:pt x="1769" y="4570"/>
                  </a:cubicBezTo>
                  <a:cubicBezTo>
                    <a:pt x="1721" y="4462"/>
                    <a:pt x="1372" y="3392"/>
                    <a:pt x="1324" y="3284"/>
                  </a:cubicBezTo>
                  <a:lnTo>
                    <a:pt x="1324" y="3223"/>
                  </a:lnTo>
                  <a:cubicBezTo>
                    <a:pt x="1300" y="3118"/>
                    <a:pt x="1270" y="3057"/>
                    <a:pt x="1257" y="3057"/>
                  </a:cubicBezTo>
                  <a:cubicBezTo>
                    <a:pt x="1250" y="3057"/>
                    <a:pt x="1248" y="3072"/>
                    <a:pt x="1252" y="3103"/>
                  </a:cubicBezTo>
                  <a:lnTo>
                    <a:pt x="1192" y="2887"/>
                  </a:lnTo>
                  <a:lnTo>
                    <a:pt x="1204" y="2911"/>
                  </a:lnTo>
                  <a:lnTo>
                    <a:pt x="1156" y="2706"/>
                  </a:lnTo>
                  <a:cubicBezTo>
                    <a:pt x="1156" y="2683"/>
                    <a:pt x="1161" y="2654"/>
                    <a:pt x="1175" y="2654"/>
                  </a:cubicBezTo>
                  <a:cubicBezTo>
                    <a:pt x="1182" y="2654"/>
                    <a:pt x="1191" y="2662"/>
                    <a:pt x="1204" y="2682"/>
                  </a:cubicBezTo>
                  <a:cubicBezTo>
                    <a:pt x="1159" y="2571"/>
                    <a:pt x="1125" y="2470"/>
                    <a:pt x="1111" y="2360"/>
                  </a:cubicBezTo>
                  <a:lnTo>
                    <a:pt x="1111" y="2360"/>
                  </a:lnTo>
                  <a:cubicBezTo>
                    <a:pt x="1146" y="2669"/>
                    <a:pt x="1192" y="3064"/>
                    <a:pt x="1216" y="3380"/>
                  </a:cubicBezTo>
                  <a:cubicBezTo>
                    <a:pt x="1180" y="3247"/>
                    <a:pt x="1144" y="3007"/>
                    <a:pt x="1108" y="2851"/>
                  </a:cubicBezTo>
                  <a:cubicBezTo>
                    <a:pt x="1096" y="2670"/>
                    <a:pt x="1047" y="2310"/>
                    <a:pt x="1011" y="2021"/>
                  </a:cubicBezTo>
                  <a:cubicBezTo>
                    <a:pt x="987" y="1961"/>
                    <a:pt x="939" y="1937"/>
                    <a:pt x="927" y="1792"/>
                  </a:cubicBezTo>
                  <a:cubicBezTo>
                    <a:pt x="939" y="1708"/>
                    <a:pt x="891" y="1636"/>
                    <a:pt x="891" y="1504"/>
                  </a:cubicBezTo>
                  <a:lnTo>
                    <a:pt x="891" y="1504"/>
                  </a:lnTo>
                  <a:cubicBezTo>
                    <a:pt x="927" y="1636"/>
                    <a:pt x="963" y="1768"/>
                    <a:pt x="987" y="1901"/>
                  </a:cubicBezTo>
                  <a:cubicBezTo>
                    <a:pt x="1023" y="1877"/>
                    <a:pt x="939" y="1576"/>
                    <a:pt x="927" y="1456"/>
                  </a:cubicBezTo>
                  <a:cubicBezTo>
                    <a:pt x="903" y="1408"/>
                    <a:pt x="867" y="1143"/>
                    <a:pt x="819" y="987"/>
                  </a:cubicBezTo>
                  <a:lnTo>
                    <a:pt x="819" y="987"/>
                  </a:lnTo>
                  <a:cubicBezTo>
                    <a:pt x="825" y="994"/>
                    <a:pt x="829" y="998"/>
                    <a:pt x="833" y="998"/>
                  </a:cubicBezTo>
                  <a:cubicBezTo>
                    <a:pt x="847" y="998"/>
                    <a:pt x="838" y="932"/>
                    <a:pt x="829" y="863"/>
                  </a:cubicBezTo>
                  <a:lnTo>
                    <a:pt x="829" y="863"/>
                  </a:lnTo>
                  <a:cubicBezTo>
                    <a:pt x="843" y="898"/>
                    <a:pt x="856" y="927"/>
                    <a:pt x="865" y="949"/>
                  </a:cubicBezTo>
                  <a:lnTo>
                    <a:pt x="865" y="949"/>
                  </a:lnTo>
                  <a:cubicBezTo>
                    <a:pt x="855" y="924"/>
                    <a:pt x="843" y="893"/>
                    <a:pt x="829" y="859"/>
                  </a:cubicBezTo>
                  <a:lnTo>
                    <a:pt x="829" y="859"/>
                  </a:lnTo>
                  <a:cubicBezTo>
                    <a:pt x="829" y="860"/>
                    <a:pt x="829" y="862"/>
                    <a:pt x="829" y="863"/>
                  </a:cubicBezTo>
                  <a:lnTo>
                    <a:pt x="829" y="863"/>
                  </a:lnTo>
                  <a:cubicBezTo>
                    <a:pt x="817" y="831"/>
                    <a:pt x="803" y="794"/>
                    <a:pt x="788" y="755"/>
                  </a:cubicBezTo>
                  <a:lnTo>
                    <a:pt x="788" y="755"/>
                  </a:lnTo>
                  <a:cubicBezTo>
                    <a:pt x="802" y="791"/>
                    <a:pt x="816" y="827"/>
                    <a:pt x="829" y="859"/>
                  </a:cubicBezTo>
                  <a:lnTo>
                    <a:pt x="829" y="859"/>
                  </a:lnTo>
                  <a:cubicBezTo>
                    <a:pt x="824" y="818"/>
                    <a:pt x="819" y="777"/>
                    <a:pt x="819" y="746"/>
                  </a:cubicBezTo>
                  <a:cubicBezTo>
                    <a:pt x="819" y="677"/>
                    <a:pt x="799" y="622"/>
                    <a:pt x="782" y="605"/>
                  </a:cubicBezTo>
                  <a:lnTo>
                    <a:pt x="782" y="605"/>
                  </a:lnTo>
                  <a:cubicBezTo>
                    <a:pt x="783" y="605"/>
                    <a:pt x="784" y="605"/>
                    <a:pt x="786" y="605"/>
                  </a:cubicBezTo>
                  <a:close/>
                  <a:moveTo>
                    <a:pt x="10078" y="1"/>
                  </a:moveTo>
                  <a:lnTo>
                    <a:pt x="8936" y="13"/>
                  </a:lnTo>
                  <a:lnTo>
                    <a:pt x="8142" y="37"/>
                  </a:lnTo>
                  <a:lnTo>
                    <a:pt x="6543" y="85"/>
                  </a:lnTo>
                  <a:lnTo>
                    <a:pt x="6591" y="97"/>
                  </a:lnTo>
                  <a:cubicBezTo>
                    <a:pt x="5926" y="129"/>
                    <a:pt x="5335" y="197"/>
                    <a:pt x="4573" y="197"/>
                  </a:cubicBezTo>
                  <a:cubicBezTo>
                    <a:pt x="4468" y="197"/>
                    <a:pt x="4359" y="196"/>
                    <a:pt x="4246" y="193"/>
                  </a:cubicBezTo>
                  <a:cubicBezTo>
                    <a:pt x="3585" y="253"/>
                    <a:pt x="2647" y="289"/>
                    <a:pt x="2382" y="386"/>
                  </a:cubicBezTo>
                  <a:cubicBezTo>
                    <a:pt x="1664" y="397"/>
                    <a:pt x="1356" y="441"/>
                    <a:pt x="681" y="466"/>
                  </a:cubicBezTo>
                  <a:lnTo>
                    <a:pt x="681" y="466"/>
                  </a:lnTo>
                  <a:cubicBezTo>
                    <a:pt x="621" y="301"/>
                    <a:pt x="570" y="161"/>
                    <a:pt x="566" y="161"/>
                  </a:cubicBezTo>
                  <a:lnTo>
                    <a:pt x="566" y="161"/>
                  </a:lnTo>
                  <a:cubicBezTo>
                    <a:pt x="565" y="161"/>
                    <a:pt x="565" y="163"/>
                    <a:pt x="566" y="169"/>
                  </a:cubicBezTo>
                  <a:cubicBezTo>
                    <a:pt x="573" y="202"/>
                    <a:pt x="571" y="212"/>
                    <a:pt x="566" y="212"/>
                  </a:cubicBezTo>
                  <a:cubicBezTo>
                    <a:pt x="565" y="212"/>
                    <a:pt x="563" y="211"/>
                    <a:pt x="561" y="210"/>
                  </a:cubicBezTo>
                  <a:lnTo>
                    <a:pt x="561" y="210"/>
                  </a:lnTo>
                  <a:cubicBezTo>
                    <a:pt x="555" y="195"/>
                    <a:pt x="550" y="186"/>
                    <a:pt x="544" y="186"/>
                  </a:cubicBezTo>
                  <a:cubicBezTo>
                    <a:pt x="542" y="186"/>
                    <a:pt x="541" y="186"/>
                    <a:pt x="539" y="188"/>
                  </a:cubicBezTo>
                  <a:lnTo>
                    <a:pt x="539" y="188"/>
                  </a:lnTo>
                  <a:cubicBezTo>
                    <a:pt x="535" y="184"/>
                    <a:pt x="532" y="181"/>
                    <a:pt x="529" y="181"/>
                  </a:cubicBezTo>
                  <a:cubicBezTo>
                    <a:pt x="525" y="181"/>
                    <a:pt x="524" y="190"/>
                    <a:pt x="530" y="217"/>
                  </a:cubicBezTo>
                  <a:lnTo>
                    <a:pt x="535" y="228"/>
                  </a:lnTo>
                  <a:lnTo>
                    <a:pt x="535" y="228"/>
                  </a:lnTo>
                  <a:cubicBezTo>
                    <a:pt x="564" y="368"/>
                    <a:pt x="559" y="414"/>
                    <a:pt x="536" y="414"/>
                  </a:cubicBezTo>
                  <a:cubicBezTo>
                    <a:pt x="492" y="414"/>
                    <a:pt x="382" y="239"/>
                    <a:pt x="337" y="239"/>
                  </a:cubicBezTo>
                  <a:cubicBezTo>
                    <a:pt x="313" y="239"/>
                    <a:pt x="307" y="287"/>
                    <a:pt x="338" y="434"/>
                  </a:cubicBezTo>
                  <a:cubicBezTo>
                    <a:pt x="338" y="369"/>
                    <a:pt x="342" y="342"/>
                    <a:pt x="349" y="342"/>
                  </a:cubicBezTo>
                  <a:cubicBezTo>
                    <a:pt x="360" y="342"/>
                    <a:pt x="380" y="417"/>
                    <a:pt x="403" y="515"/>
                  </a:cubicBezTo>
                  <a:lnTo>
                    <a:pt x="403" y="515"/>
                  </a:lnTo>
                  <a:cubicBezTo>
                    <a:pt x="220" y="532"/>
                    <a:pt x="1" y="545"/>
                    <a:pt x="218" y="566"/>
                  </a:cubicBezTo>
                  <a:cubicBezTo>
                    <a:pt x="296" y="577"/>
                    <a:pt x="362" y="585"/>
                    <a:pt x="420" y="591"/>
                  </a:cubicBezTo>
                  <a:lnTo>
                    <a:pt x="420" y="591"/>
                  </a:lnTo>
                  <a:cubicBezTo>
                    <a:pt x="432" y="646"/>
                    <a:pt x="445" y="704"/>
                    <a:pt x="458" y="758"/>
                  </a:cubicBezTo>
                  <a:cubicBezTo>
                    <a:pt x="446" y="879"/>
                    <a:pt x="458" y="987"/>
                    <a:pt x="470" y="1095"/>
                  </a:cubicBezTo>
                  <a:cubicBezTo>
                    <a:pt x="518" y="1251"/>
                    <a:pt x="518" y="1191"/>
                    <a:pt x="530" y="1215"/>
                  </a:cubicBezTo>
                  <a:cubicBezTo>
                    <a:pt x="542" y="1294"/>
                    <a:pt x="564" y="1458"/>
                    <a:pt x="536" y="1458"/>
                  </a:cubicBezTo>
                  <a:cubicBezTo>
                    <a:pt x="535" y="1458"/>
                    <a:pt x="533" y="1457"/>
                    <a:pt x="530" y="1456"/>
                  </a:cubicBezTo>
                  <a:lnTo>
                    <a:pt x="530" y="1456"/>
                  </a:lnTo>
                  <a:cubicBezTo>
                    <a:pt x="590" y="1576"/>
                    <a:pt x="554" y="1660"/>
                    <a:pt x="603" y="1804"/>
                  </a:cubicBezTo>
                  <a:cubicBezTo>
                    <a:pt x="615" y="1856"/>
                    <a:pt x="619" y="1869"/>
                    <a:pt x="620" y="1869"/>
                  </a:cubicBezTo>
                  <a:cubicBezTo>
                    <a:pt x="621" y="1869"/>
                    <a:pt x="619" y="1855"/>
                    <a:pt x="622" y="1855"/>
                  </a:cubicBezTo>
                  <a:cubicBezTo>
                    <a:pt x="624" y="1855"/>
                    <a:pt x="629" y="1863"/>
                    <a:pt x="639" y="1889"/>
                  </a:cubicBezTo>
                  <a:cubicBezTo>
                    <a:pt x="687" y="2081"/>
                    <a:pt x="735" y="2358"/>
                    <a:pt x="771" y="2514"/>
                  </a:cubicBezTo>
                  <a:cubicBezTo>
                    <a:pt x="762" y="2560"/>
                    <a:pt x="752" y="2690"/>
                    <a:pt x="722" y="2690"/>
                  </a:cubicBezTo>
                  <a:cubicBezTo>
                    <a:pt x="712" y="2690"/>
                    <a:pt x="701" y="2677"/>
                    <a:pt x="687" y="2646"/>
                  </a:cubicBezTo>
                  <a:cubicBezTo>
                    <a:pt x="668" y="2552"/>
                    <a:pt x="669" y="2526"/>
                    <a:pt x="678" y="2526"/>
                  </a:cubicBezTo>
                  <a:cubicBezTo>
                    <a:pt x="687" y="2526"/>
                    <a:pt x="707" y="2562"/>
                    <a:pt x="716" y="2562"/>
                  </a:cubicBezTo>
                  <a:cubicBezTo>
                    <a:pt x="723" y="2562"/>
                    <a:pt x="721" y="2536"/>
                    <a:pt x="699" y="2442"/>
                  </a:cubicBezTo>
                  <a:cubicBezTo>
                    <a:pt x="693" y="2463"/>
                    <a:pt x="688" y="2472"/>
                    <a:pt x="682" y="2472"/>
                  </a:cubicBezTo>
                  <a:cubicBezTo>
                    <a:pt x="649" y="2472"/>
                    <a:pt x="608" y="2158"/>
                    <a:pt x="566" y="2117"/>
                  </a:cubicBezTo>
                  <a:lnTo>
                    <a:pt x="566" y="2117"/>
                  </a:lnTo>
                  <a:cubicBezTo>
                    <a:pt x="578" y="2285"/>
                    <a:pt x="603" y="2442"/>
                    <a:pt x="651" y="2586"/>
                  </a:cubicBezTo>
                  <a:lnTo>
                    <a:pt x="651" y="2562"/>
                  </a:lnTo>
                  <a:cubicBezTo>
                    <a:pt x="711" y="2754"/>
                    <a:pt x="747" y="2959"/>
                    <a:pt x="759" y="3163"/>
                  </a:cubicBezTo>
                  <a:cubicBezTo>
                    <a:pt x="753" y="3154"/>
                    <a:pt x="748" y="3152"/>
                    <a:pt x="745" y="3152"/>
                  </a:cubicBezTo>
                  <a:cubicBezTo>
                    <a:pt x="741" y="3152"/>
                    <a:pt x="738" y="3154"/>
                    <a:pt x="735" y="3154"/>
                  </a:cubicBezTo>
                  <a:cubicBezTo>
                    <a:pt x="729" y="3154"/>
                    <a:pt x="723" y="3145"/>
                    <a:pt x="711" y="3091"/>
                  </a:cubicBezTo>
                  <a:lnTo>
                    <a:pt x="711" y="3091"/>
                  </a:lnTo>
                  <a:lnTo>
                    <a:pt x="747" y="3296"/>
                  </a:lnTo>
                  <a:cubicBezTo>
                    <a:pt x="753" y="3308"/>
                    <a:pt x="760" y="3321"/>
                    <a:pt x="762" y="3321"/>
                  </a:cubicBezTo>
                  <a:cubicBezTo>
                    <a:pt x="765" y="3321"/>
                    <a:pt x="764" y="3312"/>
                    <a:pt x="759" y="3284"/>
                  </a:cubicBezTo>
                  <a:lnTo>
                    <a:pt x="759" y="3284"/>
                  </a:lnTo>
                  <a:cubicBezTo>
                    <a:pt x="795" y="3368"/>
                    <a:pt x="819" y="3452"/>
                    <a:pt x="819" y="3548"/>
                  </a:cubicBezTo>
                  <a:cubicBezTo>
                    <a:pt x="813" y="3554"/>
                    <a:pt x="827" y="3613"/>
                    <a:pt x="851" y="3701"/>
                  </a:cubicBezTo>
                  <a:lnTo>
                    <a:pt x="851" y="3701"/>
                  </a:lnTo>
                  <a:cubicBezTo>
                    <a:pt x="852" y="3704"/>
                    <a:pt x="853" y="3709"/>
                    <a:pt x="855" y="3716"/>
                  </a:cubicBezTo>
                  <a:cubicBezTo>
                    <a:pt x="855" y="3849"/>
                    <a:pt x="1312" y="5352"/>
                    <a:pt x="1288" y="5460"/>
                  </a:cubicBezTo>
                  <a:cubicBezTo>
                    <a:pt x="1321" y="5548"/>
                    <a:pt x="1344" y="5667"/>
                    <a:pt x="1366" y="5667"/>
                  </a:cubicBezTo>
                  <a:cubicBezTo>
                    <a:pt x="1368" y="5667"/>
                    <a:pt x="1370" y="5666"/>
                    <a:pt x="1372" y="5664"/>
                  </a:cubicBezTo>
                  <a:lnTo>
                    <a:pt x="1372" y="5664"/>
                  </a:lnTo>
                  <a:cubicBezTo>
                    <a:pt x="1380" y="5721"/>
                    <a:pt x="1377" y="5737"/>
                    <a:pt x="1369" y="5737"/>
                  </a:cubicBezTo>
                  <a:cubicBezTo>
                    <a:pt x="1359" y="5737"/>
                    <a:pt x="1340" y="5705"/>
                    <a:pt x="1330" y="5705"/>
                  </a:cubicBezTo>
                  <a:cubicBezTo>
                    <a:pt x="1324" y="5705"/>
                    <a:pt x="1321" y="5716"/>
                    <a:pt x="1324" y="5749"/>
                  </a:cubicBezTo>
                  <a:cubicBezTo>
                    <a:pt x="1324" y="5749"/>
                    <a:pt x="1325" y="5747"/>
                    <a:pt x="1327" y="5747"/>
                  </a:cubicBezTo>
                  <a:cubicBezTo>
                    <a:pt x="1331" y="5747"/>
                    <a:pt x="1336" y="5753"/>
                    <a:pt x="1336" y="5785"/>
                  </a:cubicBezTo>
                  <a:lnTo>
                    <a:pt x="1336" y="5905"/>
                  </a:lnTo>
                  <a:cubicBezTo>
                    <a:pt x="1432" y="6182"/>
                    <a:pt x="1480" y="6614"/>
                    <a:pt x="1589" y="6903"/>
                  </a:cubicBezTo>
                  <a:cubicBezTo>
                    <a:pt x="1528" y="6795"/>
                    <a:pt x="1468" y="6687"/>
                    <a:pt x="1432" y="6566"/>
                  </a:cubicBezTo>
                  <a:lnTo>
                    <a:pt x="1432" y="6530"/>
                  </a:lnTo>
                  <a:cubicBezTo>
                    <a:pt x="1421" y="6507"/>
                    <a:pt x="1376" y="6361"/>
                    <a:pt x="1362" y="6361"/>
                  </a:cubicBezTo>
                  <a:cubicBezTo>
                    <a:pt x="1361" y="6361"/>
                    <a:pt x="1361" y="6361"/>
                    <a:pt x="1360" y="6362"/>
                  </a:cubicBezTo>
                  <a:cubicBezTo>
                    <a:pt x="1384" y="6542"/>
                    <a:pt x="1420" y="6711"/>
                    <a:pt x="1480" y="6891"/>
                  </a:cubicBezTo>
                  <a:lnTo>
                    <a:pt x="1480" y="6999"/>
                  </a:lnTo>
                  <a:cubicBezTo>
                    <a:pt x="1480" y="7035"/>
                    <a:pt x="1480" y="7045"/>
                    <a:pt x="1478" y="7045"/>
                  </a:cubicBezTo>
                  <a:cubicBezTo>
                    <a:pt x="1476" y="7045"/>
                    <a:pt x="1473" y="7040"/>
                    <a:pt x="1468" y="7035"/>
                  </a:cubicBezTo>
                  <a:cubicBezTo>
                    <a:pt x="1468" y="7023"/>
                    <a:pt x="1456" y="7023"/>
                    <a:pt x="1456" y="7023"/>
                  </a:cubicBezTo>
                  <a:lnTo>
                    <a:pt x="1456" y="7023"/>
                  </a:lnTo>
                  <a:cubicBezTo>
                    <a:pt x="1420" y="7144"/>
                    <a:pt x="1649" y="7721"/>
                    <a:pt x="1685" y="8069"/>
                  </a:cubicBezTo>
                  <a:cubicBezTo>
                    <a:pt x="1721" y="8166"/>
                    <a:pt x="1697" y="8069"/>
                    <a:pt x="1745" y="8190"/>
                  </a:cubicBezTo>
                  <a:cubicBezTo>
                    <a:pt x="1793" y="8538"/>
                    <a:pt x="1817" y="8779"/>
                    <a:pt x="1877" y="9128"/>
                  </a:cubicBezTo>
                  <a:cubicBezTo>
                    <a:pt x="1907" y="9180"/>
                    <a:pt x="1924" y="9210"/>
                    <a:pt x="1935" y="9210"/>
                  </a:cubicBezTo>
                  <a:cubicBezTo>
                    <a:pt x="1946" y="9210"/>
                    <a:pt x="1949" y="9177"/>
                    <a:pt x="1949" y="9104"/>
                  </a:cubicBezTo>
                  <a:lnTo>
                    <a:pt x="1997" y="9368"/>
                  </a:lnTo>
                  <a:cubicBezTo>
                    <a:pt x="1979" y="9337"/>
                    <a:pt x="1967" y="9324"/>
                    <a:pt x="1959" y="9324"/>
                  </a:cubicBezTo>
                  <a:cubicBezTo>
                    <a:pt x="1915" y="9324"/>
                    <a:pt x="1983" y="9686"/>
                    <a:pt x="1942" y="9686"/>
                  </a:cubicBezTo>
                  <a:cubicBezTo>
                    <a:pt x="1934" y="9686"/>
                    <a:pt x="1921" y="9670"/>
                    <a:pt x="1901" y="9633"/>
                  </a:cubicBezTo>
                  <a:lnTo>
                    <a:pt x="1901" y="9633"/>
                  </a:lnTo>
                  <a:cubicBezTo>
                    <a:pt x="1913" y="9765"/>
                    <a:pt x="1937" y="9897"/>
                    <a:pt x="1985" y="10030"/>
                  </a:cubicBezTo>
                  <a:cubicBezTo>
                    <a:pt x="1997" y="10042"/>
                    <a:pt x="2033" y="10054"/>
                    <a:pt x="2070" y="10246"/>
                  </a:cubicBezTo>
                  <a:cubicBezTo>
                    <a:pt x="2106" y="10511"/>
                    <a:pt x="2106" y="10450"/>
                    <a:pt x="2130" y="10667"/>
                  </a:cubicBezTo>
                  <a:cubicBezTo>
                    <a:pt x="2126" y="10683"/>
                    <a:pt x="2122" y="10689"/>
                    <a:pt x="2117" y="10689"/>
                  </a:cubicBezTo>
                  <a:cubicBezTo>
                    <a:pt x="2107" y="10689"/>
                    <a:pt x="2093" y="10662"/>
                    <a:pt x="2079" y="10662"/>
                  </a:cubicBezTo>
                  <a:cubicBezTo>
                    <a:pt x="2076" y="10662"/>
                    <a:pt x="2073" y="10664"/>
                    <a:pt x="2070" y="10667"/>
                  </a:cubicBezTo>
                  <a:cubicBezTo>
                    <a:pt x="2150" y="10918"/>
                    <a:pt x="2117" y="10962"/>
                    <a:pt x="2125" y="11102"/>
                  </a:cubicBezTo>
                  <a:lnTo>
                    <a:pt x="2125" y="11102"/>
                  </a:lnTo>
                  <a:cubicBezTo>
                    <a:pt x="2062" y="10786"/>
                    <a:pt x="2000" y="10467"/>
                    <a:pt x="1937" y="10150"/>
                  </a:cubicBezTo>
                  <a:lnTo>
                    <a:pt x="1937" y="10150"/>
                  </a:lnTo>
                  <a:cubicBezTo>
                    <a:pt x="2142" y="11773"/>
                    <a:pt x="2418" y="13661"/>
                    <a:pt x="2983" y="14828"/>
                  </a:cubicBezTo>
                  <a:cubicBezTo>
                    <a:pt x="2851" y="14996"/>
                    <a:pt x="3116" y="16547"/>
                    <a:pt x="3152" y="16571"/>
                  </a:cubicBezTo>
                  <a:cubicBezTo>
                    <a:pt x="3248" y="16884"/>
                    <a:pt x="3344" y="17196"/>
                    <a:pt x="3440" y="17521"/>
                  </a:cubicBezTo>
                  <a:cubicBezTo>
                    <a:pt x="3525" y="17858"/>
                    <a:pt x="3621" y="18207"/>
                    <a:pt x="3705" y="18555"/>
                  </a:cubicBezTo>
                  <a:cubicBezTo>
                    <a:pt x="3753" y="18736"/>
                    <a:pt x="3789" y="18904"/>
                    <a:pt x="3837" y="19084"/>
                  </a:cubicBezTo>
                  <a:cubicBezTo>
                    <a:pt x="3897" y="19361"/>
                    <a:pt x="3957" y="19625"/>
                    <a:pt x="4018" y="19902"/>
                  </a:cubicBezTo>
                  <a:cubicBezTo>
                    <a:pt x="4282" y="21105"/>
                    <a:pt x="4547" y="22331"/>
                    <a:pt x="4811" y="23666"/>
                  </a:cubicBezTo>
                  <a:lnTo>
                    <a:pt x="5761" y="19782"/>
                  </a:lnTo>
                  <a:cubicBezTo>
                    <a:pt x="5930" y="19096"/>
                    <a:pt x="6242" y="17810"/>
                    <a:pt x="6555" y="16523"/>
                  </a:cubicBezTo>
                  <a:cubicBezTo>
                    <a:pt x="6843" y="15333"/>
                    <a:pt x="7144" y="14130"/>
                    <a:pt x="7312" y="13481"/>
                  </a:cubicBezTo>
                  <a:cubicBezTo>
                    <a:pt x="7344" y="13355"/>
                    <a:pt x="7375" y="13230"/>
                    <a:pt x="7410" y="13107"/>
                  </a:cubicBezTo>
                  <a:lnTo>
                    <a:pt x="7410" y="13107"/>
                  </a:lnTo>
                  <a:cubicBezTo>
                    <a:pt x="7367" y="13249"/>
                    <a:pt x="7351" y="13310"/>
                    <a:pt x="7288" y="13541"/>
                  </a:cubicBezTo>
                  <a:cubicBezTo>
                    <a:pt x="7433" y="12735"/>
                    <a:pt x="7553" y="11990"/>
                    <a:pt x="7697" y="11292"/>
                  </a:cubicBezTo>
                  <a:lnTo>
                    <a:pt x="7697" y="11292"/>
                  </a:lnTo>
                  <a:cubicBezTo>
                    <a:pt x="7625" y="11424"/>
                    <a:pt x="7565" y="11569"/>
                    <a:pt x="7517" y="11713"/>
                  </a:cubicBezTo>
                  <a:lnTo>
                    <a:pt x="7613" y="11352"/>
                  </a:lnTo>
                  <a:cubicBezTo>
                    <a:pt x="7625" y="11016"/>
                    <a:pt x="7805" y="10258"/>
                    <a:pt x="7854" y="9897"/>
                  </a:cubicBezTo>
                  <a:cubicBezTo>
                    <a:pt x="7855" y="9908"/>
                    <a:pt x="7858" y="9913"/>
                    <a:pt x="7861" y="9913"/>
                  </a:cubicBezTo>
                  <a:cubicBezTo>
                    <a:pt x="7884" y="9913"/>
                    <a:pt x="7947" y="9673"/>
                    <a:pt x="8010" y="9452"/>
                  </a:cubicBezTo>
                  <a:lnTo>
                    <a:pt x="8010" y="9452"/>
                  </a:lnTo>
                  <a:lnTo>
                    <a:pt x="7962" y="9549"/>
                  </a:lnTo>
                  <a:cubicBezTo>
                    <a:pt x="8190" y="8611"/>
                    <a:pt x="8407" y="7516"/>
                    <a:pt x="8611" y="6687"/>
                  </a:cubicBezTo>
                  <a:cubicBezTo>
                    <a:pt x="8623" y="6602"/>
                    <a:pt x="8647" y="6518"/>
                    <a:pt x="8683" y="6446"/>
                  </a:cubicBezTo>
                  <a:lnTo>
                    <a:pt x="8840" y="5628"/>
                  </a:lnTo>
                  <a:cubicBezTo>
                    <a:pt x="8841" y="5632"/>
                    <a:pt x="8843" y="5634"/>
                    <a:pt x="8846" y="5634"/>
                  </a:cubicBezTo>
                  <a:cubicBezTo>
                    <a:pt x="8880" y="5634"/>
                    <a:pt x="8972" y="5250"/>
                    <a:pt x="8984" y="5250"/>
                  </a:cubicBezTo>
                  <a:lnTo>
                    <a:pt x="8984" y="5250"/>
                  </a:lnTo>
                  <a:cubicBezTo>
                    <a:pt x="8986" y="5250"/>
                    <a:pt x="8986" y="5261"/>
                    <a:pt x="8983" y="5285"/>
                  </a:cubicBezTo>
                  <a:lnTo>
                    <a:pt x="8983" y="5285"/>
                  </a:lnTo>
                  <a:cubicBezTo>
                    <a:pt x="9070" y="4699"/>
                    <a:pt x="9228" y="4124"/>
                    <a:pt x="9309" y="3560"/>
                  </a:cubicBezTo>
                  <a:cubicBezTo>
                    <a:pt x="9417" y="3031"/>
                    <a:pt x="9537" y="2502"/>
                    <a:pt x="9657"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7626403" y="168332"/>
              <a:ext cx="305776" cy="689465"/>
            </a:xfrm>
            <a:custGeom>
              <a:avLst/>
              <a:gdLst/>
              <a:ahLst/>
              <a:cxnLst/>
              <a:rect l="l" t="t" r="r" b="b"/>
              <a:pathLst>
                <a:path w="9525" h="21477" extrusionOk="0">
                  <a:moveTo>
                    <a:pt x="1" y="0"/>
                  </a:moveTo>
                  <a:lnTo>
                    <a:pt x="4606"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7618988" y="159440"/>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8538596" y="168332"/>
              <a:ext cx="305776" cy="689465"/>
            </a:xfrm>
            <a:custGeom>
              <a:avLst/>
              <a:gdLst/>
              <a:ahLst/>
              <a:cxnLst/>
              <a:rect l="l" t="t" r="r" b="b"/>
              <a:pathLst>
                <a:path w="9525" h="21477" extrusionOk="0">
                  <a:moveTo>
                    <a:pt x="1" y="0"/>
                  </a:moveTo>
                  <a:lnTo>
                    <a:pt x="4607" y="21477"/>
                  </a:ln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8531630" y="159825"/>
              <a:ext cx="323561" cy="759738"/>
            </a:xfrm>
            <a:custGeom>
              <a:avLst/>
              <a:gdLst/>
              <a:ahLst/>
              <a:cxnLst/>
              <a:rect l="l" t="t" r="r" b="b"/>
              <a:pathLst>
                <a:path w="10079" h="23666" extrusionOk="0">
                  <a:moveTo>
                    <a:pt x="603" y="217"/>
                  </a:moveTo>
                  <a:cubicBezTo>
                    <a:pt x="627" y="253"/>
                    <a:pt x="627" y="289"/>
                    <a:pt x="639" y="325"/>
                  </a:cubicBezTo>
                  <a:cubicBezTo>
                    <a:pt x="636" y="313"/>
                    <a:pt x="636" y="307"/>
                    <a:pt x="637" y="307"/>
                  </a:cubicBezTo>
                  <a:lnTo>
                    <a:pt x="637" y="307"/>
                  </a:lnTo>
                  <a:cubicBezTo>
                    <a:pt x="642" y="307"/>
                    <a:pt x="669" y="373"/>
                    <a:pt x="705" y="465"/>
                  </a:cubicBezTo>
                  <a:lnTo>
                    <a:pt x="705" y="465"/>
                  </a:lnTo>
                  <a:cubicBezTo>
                    <a:pt x="689" y="466"/>
                    <a:pt x="672" y="466"/>
                    <a:pt x="656" y="467"/>
                  </a:cubicBezTo>
                  <a:lnTo>
                    <a:pt x="656" y="467"/>
                  </a:lnTo>
                  <a:cubicBezTo>
                    <a:pt x="650" y="442"/>
                    <a:pt x="644" y="416"/>
                    <a:pt x="639" y="390"/>
                  </a:cubicBezTo>
                  <a:lnTo>
                    <a:pt x="639" y="390"/>
                  </a:lnTo>
                  <a:lnTo>
                    <a:pt x="639" y="373"/>
                  </a:lnTo>
                  <a:cubicBezTo>
                    <a:pt x="636" y="365"/>
                    <a:pt x="633" y="356"/>
                    <a:pt x="630" y="348"/>
                  </a:cubicBezTo>
                  <a:lnTo>
                    <a:pt x="630" y="348"/>
                  </a:lnTo>
                  <a:cubicBezTo>
                    <a:pt x="621" y="305"/>
                    <a:pt x="612" y="262"/>
                    <a:pt x="603" y="217"/>
                  </a:cubicBezTo>
                  <a:close/>
                  <a:moveTo>
                    <a:pt x="578" y="461"/>
                  </a:moveTo>
                  <a:cubicBezTo>
                    <a:pt x="580" y="461"/>
                    <a:pt x="583" y="464"/>
                    <a:pt x="587" y="469"/>
                  </a:cubicBezTo>
                  <a:lnTo>
                    <a:pt x="587" y="469"/>
                  </a:lnTo>
                  <a:cubicBezTo>
                    <a:pt x="584" y="470"/>
                    <a:pt x="582" y="470"/>
                    <a:pt x="579" y="470"/>
                  </a:cubicBezTo>
                  <a:cubicBezTo>
                    <a:pt x="583" y="471"/>
                    <a:pt x="587" y="472"/>
                    <a:pt x="590" y="473"/>
                  </a:cubicBezTo>
                  <a:lnTo>
                    <a:pt x="590" y="473"/>
                  </a:lnTo>
                  <a:cubicBezTo>
                    <a:pt x="593" y="477"/>
                    <a:pt x="596" y="482"/>
                    <a:pt x="600" y="489"/>
                  </a:cubicBezTo>
                  <a:lnTo>
                    <a:pt x="600" y="489"/>
                  </a:lnTo>
                  <a:cubicBezTo>
                    <a:pt x="595" y="491"/>
                    <a:pt x="587" y="493"/>
                    <a:pt x="577" y="496"/>
                  </a:cubicBezTo>
                  <a:lnTo>
                    <a:pt x="577" y="496"/>
                  </a:lnTo>
                  <a:cubicBezTo>
                    <a:pt x="573" y="471"/>
                    <a:pt x="573" y="461"/>
                    <a:pt x="578" y="461"/>
                  </a:cubicBezTo>
                  <a:close/>
                  <a:moveTo>
                    <a:pt x="783" y="892"/>
                  </a:moveTo>
                  <a:cubicBezTo>
                    <a:pt x="783" y="904"/>
                    <a:pt x="783" y="915"/>
                    <a:pt x="783" y="927"/>
                  </a:cubicBezTo>
                  <a:cubicBezTo>
                    <a:pt x="794" y="946"/>
                    <a:pt x="802" y="954"/>
                    <a:pt x="807" y="954"/>
                  </a:cubicBezTo>
                  <a:cubicBezTo>
                    <a:pt x="808" y="954"/>
                    <a:pt x="809" y="953"/>
                    <a:pt x="810" y="952"/>
                  </a:cubicBezTo>
                  <a:lnTo>
                    <a:pt x="810" y="952"/>
                  </a:lnTo>
                  <a:cubicBezTo>
                    <a:pt x="802" y="937"/>
                    <a:pt x="793" y="916"/>
                    <a:pt x="783" y="892"/>
                  </a:cubicBezTo>
                  <a:close/>
                  <a:moveTo>
                    <a:pt x="758" y="605"/>
                  </a:moveTo>
                  <a:lnTo>
                    <a:pt x="758" y="605"/>
                  </a:lnTo>
                  <a:cubicBezTo>
                    <a:pt x="767" y="628"/>
                    <a:pt x="776" y="652"/>
                    <a:pt x="785" y="676"/>
                  </a:cubicBezTo>
                  <a:lnTo>
                    <a:pt x="785" y="676"/>
                  </a:lnTo>
                  <a:cubicBezTo>
                    <a:pt x="792" y="764"/>
                    <a:pt x="826" y="935"/>
                    <a:pt x="810" y="952"/>
                  </a:cubicBezTo>
                  <a:lnTo>
                    <a:pt x="810" y="952"/>
                  </a:lnTo>
                  <a:cubicBezTo>
                    <a:pt x="813" y="960"/>
                    <a:pt x="817" y="967"/>
                    <a:pt x="819" y="972"/>
                  </a:cubicBezTo>
                  <a:lnTo>
                    <a:pt x="819" y="972"/>
                  </a:lnTo>
                  <a:lnTo>
                    <a:pt x="819" y="1035"/>
                  </a:lnTo>
                  <a:cubicBezTo>
                    <a:pt x="795" y="969"/>
                    <a:pt x="774" y="902"/>
                    <a:pt x="758" y="835"/>
                  </a:cubicBezTo>
                  <a:lnTo>
                    <a:pt x="758" y="835"/>
                  </a:lnTo>
                  <a:cubicBezTo>
                    <a:pt x="766" y="855"/>
                    <a:pt x="775" y="875"/>
                    <a:pt x="783" y="892"/>
                  </a:cubicBezTo>
                  <a:lnTo>
                    <a:pt x="783" y="892"/>
                  </a:lnTo>
                  <a:cubicBezTo>
                    <a:pt x="780" y="794"/>
                    <a:pt x="763" y="702"/>
                    <a:pt x="739" y="605"/>
                  </a:cubicBezTo>
                  <a:lnTo>
                    <a:pt x="739" y="605"/>
                  </a:lnTo>
                  <a:cubicBezTo>
                    <a:pt x="746" y="605"/>
                    <a:pt x="752" y="605"/>
                    <a:pt x="758" y="605"/>
                  </a:cubicBezTo>
                  <a:close/>
                  <a:moveTo>
                    <a:pt x="927" y="3848"/>
                  </a:moveTo>
                  <a:cubicBezTo>
                    <a:pt x="1016" y="4151"/>
                    <a:pt x="1156" y="4583"/>
                    <a:pt x="1156" y="4583"/>
                  </a:cubicBezTo>
                  <a:cubicBezTo>
                    <a:pt x="1156" y="4583"/>
                    <a:pt x="1156" y="4583"/>
                    <a:pt x="1156" y="4582"/>
                  </a:cubicBezTo>
                  <a:lnTo>
                    <a:pt x="1156" y="4582"/>
                  </a:lnTo>
                  <a:cubicBezTo>
                    <a:pt x="1156" y="4616"/>
                    <a:pt x="1158" y="4648"/>
                    <a:pt x="1161" y="4680"/>
                  </a:cubicBezTo>
                  <a:lnTo>
                    <a:pt x="1161" y="4680"/>
                  </a:lnTo>
                  <a:lnTo>
                    <a:pt x="1036" y="4258"/>
                  </a:lnTo>
                  <a:cubicBezTo>
                    <a:pt x="995" y="4102"/>
                    <a:pt x="955" y="3952"/>
                    <a:pt x="927" y="3848"/>
                  </a:cubicBezTo>
                  <a:close/>
                  <a:moveTo>
                    <a:pt x="8983" y="5285"/>
                  </a:moveTo>
                  <a:cubicBezTo>
                    <a:pt x="8980" y="5311"/>
                    <a:pt x="8976" y="5338"/>
                    <a:pt x="8972" y="5364"/>
                  </a:cubicBezTo>
                  <a:cubicBezTo>
                    <a:pt x="8978" y="5329"/>
                    <a:pt x="8981" y="5303"/>
                    <a:pt x="8983" y="5285"/>
                  </a:cubicBezTo>
                  <a:close/>
                  <a:moveTo>
                    <a:pt x="7015" y="10485"/>
                  </a:moveTo>
                  <a:cubicBezTo>
                    <a:pt x="7013" y="10490"/>
                    <a:pt x="7012" y="10495"/>
                    <a:pt x="7012" y="10499"/>
                  </a:cubicBezTo>
                  <a:cubicBezTo>
                    <a:pt x="7013" y="10494"/>
                    <a:pt x="7014" y="10489"/>
                    <a:pt x="7015" y="10485"/>
                  </a:cubicBezTo>
                  <a:close/>
                  <a:moveTo>
                    <a:pt x="2354" y="12200"/>
                  </a:moveTo>
                  <a:lnTo>
                    <a:pt x="2382" y="12326"/>
                  </a:lnTo>
                  <a:cubicBezTo>
                    <a:pt x="2373" y="12284"/>
                    <a:pt x="2364" y="12242"/>
                    <a:pt x="2354" y="12200"/>
                  </a:cubicBezTo>
                  <a:close/>
                  <a:moveTo>
                    <a:pt x="797" y="605"/>
                  </a:moveTo>
                  <a:cubicBezTo>
                    <a:pt x="895" y="605"/>
                    <a:pt x="1000" y="607"/>
                    <a:pt x="1168" y="626"/>
                  </a:cubicBezTo>
                  <a:lnTo>
                    <a:pt x="1156" y="614"/>
                  </a:lnTo>
                  <a:lnTo>
                    <a:pt x="1156" y="614"/>
                  </a:lnTo>
                  <a:cubicBezTo>
                    <a:pt x="3104" y="686"/>
                    <a:pt x="5076" y="722"/>
                    <a:pt x="7060" y="746"/>
                  </a:cubicBezTo>
                  <a:cubicBezTo>
                    <a:pt x="7493" y="734"/>
                    <a:pt x="7938" y="734"/>
                    <a:pt x="8395" y="734"/>
                  </a:cubicBezTo>
                  <a:lnTo>
                    <a:pt x="9177" y="734"/>
                  </a:lnTo>
                  <a:lnTo>
                    <a:pt x="9129" y="891"/>
                  </a:lnTo>
                  <a:cubicBezTo>
                    <a:pt x="9080" y="1119"/>
                    <a:pt x="9032" y="1360"/>
                    <a:pt x="8984" y="1588"/>
                  </a:cubicBezTo>
                  <a:cubicBezTo>
                    <a:pt x="8672" y="3043"/>
                    <a:pt x="8335" y="4606"/>
                    <a:pt x="8094" y="5857"/>
                  </a:cubicBezTo>
                  <a:cubicBezTo>
                    <a:pt x="8034" y="6121"/>
                    <a:pt x="7962" y="6374"/>
                    <a:pt x="7878" y="6614"/>
                  </a:cubicBezTo>
                  <a:cubicBezTo>
                    <a:pt x="7638" y="7753"/>
                    <a:pt x="7291" y="9201"/>
                    <a:pt x="7015" y="10485"/>
                  </a:cubicBezTo>
                  <a:lnTo>
                    <a:pt x="7015" y="10485"/>
                  </a:lnTo>
                  <a:cubicBezTo>
                    <a:pt x="7019" y="10472"/>
                    <a:pt x="7028" y="10455"/>
                    <a:pt x="7036" y="10438"/>
                  </a:cubicBezTo>
                  <a:lnTo>
                    <a:pt x="7036" y="10438"/>
                  </a:lnTo>
                  <a:cubicBezTo>
                    <a:pt x="6880" y="11124"/>
                    <a:pt x="6711" y="11629"/>
                    <a:pt x="6567" y="12302"/>
                  </a:cubicBezTo>
                  <a:cubicBezTo>
                    <a:pt x="6591" y="12302"/>
                    <a:pt x="6567" y="12398"/>
                    <a:pt x="6555" y="12447"/>
                  </a:cubicBezTo>
                  <a:cubicBezTo>
                    <a:pt x="6471" y="12555"/>
                    <a:pt x="5786" y="16415"/>
                    <a:pt x="5701" y="16643"/>
                  </a:cubicBezTo>
                  <a:cubicBezTo>
                    <a:pt x="5689" y="16715"/>
                    <a:pt x="5665" y="16788"/>
                    <a:pt x="5653" y="16860"/>
                  </a:cubicBezTo>
                  <a:cubicBezTo>
                    <a:pt x="5485" y="17557"/>
                    <a:pt x="5281" y="18267"/>
                    <a:pt x="5088" y="18952"/>
                  </a:cubicBezTo>
                  <a:lnTo>
                    <a:pt x="5076" y="19012"/>
                  </a:lnTo>
                  <a:lnTo>
                    <a:pt x="5064" y="19048"/>
                  </a:lnTo>
                  <a:lnTo>
                    <a:pt x="5064" y="19060"/>
                  </a:lnTo>
                  <a:lnTo>
                    <a:pt x="5052" y="19096"/>
                  </a:lnTo>
                  <a:lnTo>
                    <a:pt x="5016" y="19181"/>
                  </a:lnTo>
                  <a:lnTo>
                    <a:pt x="4968" y="19301"/>
                  </a:lnTo>
                  <a:cubicBezTo>
                    <a:pt x="4944" y="19373"/>
                    <a:pt x="4920" y="19457"/>
                    <a:pt x="4908" y="19529"/>
                  </a:cubicBezTo>
                  <a:cubicBezTo>
                    <a:pt x="4908" y="19698"/>
                    <a:pt x="4872" y="19890"/>
                    <a:pt x="4860" y="20131"/>
                  </a:cubicBezTo>
                  <a:cubicBezTo>
                    <a:pt x="4850" y="20050"/>
                    <a:pt x="4843" y="20033"/>
                    <a:pt x="4835" y="20033"/>
                  </a:cubicBezTo>
                  <a:cubicBezTo>
                    <a:pt x="4830" y="20033"/>
                    <a:pt x="4825" y="20042"/>
                    <a:pt x="4819" y="20042"/>
                  </a:cubicBezTo>
                  <a:cubicBezTo>
                    <a:pt x="4813" y="20042"/>
                    <a:pt x="4807" y="20032"/>
                    <a:pt x="4800" y="19986"/>
                  </a:cubicBezTo>
                  <a:cubicBezTo>
                    <a:pt x="4800" y="19806"/>
                    <a:pt x="4800" y="19637"/>
                    <a:pt x="4775" y="19457"/>
                  </a:cubicBezTo>
                  <a:cubicBezTo>
                    <a:pt x="4773" y="19452"/>
                    <a:pt x="4771" y="19450"/>
                    <a:pt x="4769" y="19450"/>
                  </a:cubicBezTo>
                  <a:cubicBezTo>
                    <a:pt x="4759" y="19450"/>
                    <a:pt x="4751" y="19492"/>
                    <a:pt x="4751" y="19589"/>
                  </a:cubicBezTo>
                  <a:cubicBezTo>
                    <a:pt x="4727" y="19505"/>
                    <a:pt x="4703" y="19397"/>
                    <a:pt x="4679" y="19289"/>
                  </a:cubicBezTo>
                  <a:cubicBezTo>
                    <a:pt x="4643" y="19132"/>
                    <a:pt x="4607" y="18988"/>
                    <a:pt x="4583" y="18856"/>
                  </a:cubicBezTo>
                  <a:cubicBezTo>
                    <a:pt x="4523" y="18639"/>
                    <a:pt x="4463" y="18423"/>
                    <a:pt x="4415" y="18195"/>
                  </a:cubicBezTo>
                  <a:cubicBezTo>
                    <a:pt x="4367" y="18062"/>
                    <a:pt x="4355" y="17930"/>
                    <a:pt x="4367" y="17798"/>
                  </a:cubicBezTo>
                  <a:cubicBezTo>
                    <a:pt x="4246" y="17305"/>
                    <a:pt x="4306" y="17449"/>
                    <a:pt x="4210" y="16932"/>
                  </a:cubicBezTo>
                  <a:cubicBezTo>
                    <a:pt x="4234" y="16800"/>
                    <a:pt x="3862" y="15669"/>
                    <a:pt x="3850" y="15513"/>
                  </a:cubicBezTo>
                  <a:lnTo>
                    <a:pt x="3850" y="15513"/>
                  </a:lnTo>
                  <a:lnTo>
                    <a:pt x="3874" y="15597"/>
                  </a:lnTo>
                  <a:cubicBezTo>
                    <a:pt x="3753" y="14996"/>
                    <a:pt x="3753" y="14599"/>
                    <a:pt x="3633" y="14010"/>
                  </a:cubicBezTo>
                  <a:cubicBezTo>
                    <a:pt x="3320" y="12398"/>
                    <a:pt x="2912" y="10655"/>
                    <a:pt x="2611" y="9164"/>
                  </a:cubicBezTo>
                  <a:cubicBezTo>
                    <a:pt x="2563" y="9164"/>
                    <a:pt x="2683" y="9488"/>
                    <a:pt x="2635" y="9512"/>
                  </a:cubicBezTo>
                  <a:cubicBezTo>
                    <a:pt x="2455" y="8635"/>
                    <a:pt x="2322" y="7733"/>
                    <a:pt x="2130" y="6855"/>
                  </a:cubicBezTo>
                  <a:cubicBezTo>
                    <a:pt x="2118" y="6687"/>
                    <a:pt x="2094" y="6482"/>
                    <a:pt x="2094" y="6410"/>
                  </a:cubicBezTo>
                  <a:cubicBezTo>
                    <a:pt x="2070" y="6290"/>
                    <a:pt x="2034" y="6158"/>
                    <a:pt x="1998" y="6037"/>
                  </a:cubicBezTo>
                  <a:lnTo>
                    <a:pt x="2034" y="6001"/>
                  </a:lnTo>
                  <a:cubicBezTo>
                    <a:pt x="1938" y="5701"/>
                    <a:pt x="1986" y="5556"/>
                    <a:pt x="1901" y="5268"/>
                  </a:cubicBezTo>
                  <a:cubicBezTo>
                    <a:pt x="1865" y="5196"/>
                    <a:pt x="1853" y="5123"/>
                    <a:pt x="1841" y="5051"/>
                  </a:cubicBezTo>
                  <a:cubicBezTo>
                    <a:pt x="1877" y="5039"/>
                    <a:pt x="1773" y="4750"/>
                    <a:pt x="1815" y="4750"/>
                  </a:cubicBezTo>
                  <a:cubicBezTo>
                    <a:pt x="1815" y="4750"/>
                    <a:pt x="1816" y="4750"/>
                    <a:pt x="1817" y="4751"/>
                  </a:cubicBezTo>
                  <a:cubicBezTo>
                    <a:pt x="1805" y="4690"/>
                    <a:pt x="1793" y="4642"/>
                    <a:pt x="1781" y="4570"/>
                  </a:cubicBezTo>
                  <a:cubicBezTo>
                    <a:pt x="1745" y="4462"/>
                    <a:pt x="1384" y="3392"/>
                    <a:pt x="1336" y="3284"/>
                  </a:cubicBezTo>
                  <a:lnTo>
                    <a:pt x="1336" y="3223"/>
                  </a:lnTo>
                  <a:cubicBezTo>
                    <a:pt x="1312" y="3118"/>
                    <a:pt x="1288" y="3057"/>
                    <a:pt x="1278" y="3057"/>
                  </a:cubicBezTo>
                  <a:cubicBezTo>
                    <a:pt x="1273" y="3057"/>
                    <a:pt x="1272" y="3072"/>
                    <a:pt x="1276" y="3103"/>
                  </a:cubicBezTo>
                  <a:lnTo>
                    <a:pt x="1228" y="2899"/>
                  </a:lnTo>
                  <a:lnTo>
                    <a:pt x="1228" y="2923"/>
                  </a:lnTo>
                  <a:lnTo>
                    <a:pt x="1192" y="2718"/>
                  </a:lnTo>
                  <a:cubicBezTo>
                    <a:pt x="1192" y="2693"/>
                    <a:pt x="1192" y="2662"/>
                    <a:pt x="1204" y="2662"/>
                  </a:cubicBezTo>
                  <a:cubicBezTo>
                    <a:pt x="1210" y="2662"/>
                    <a:pt x="1217" y="2668"/>
                    <a:pt x="1228" y="2682"/>
                  </a:cubicBezTo>
                  <a:cubicBezTo>
                    <a:pt x="1192" y="2574"/>
                    <a:pt x="1156" y="2454"/>
                    <a:pt x="1132" y="2334"/>
                  </a:cubicBezTo>
                  <a:lnTo>
                    <a:pt x="1132" y="2334"/>
                  </a:lnTo>
                  <a:cubicBezTo>
                    <a:pt x="1180" y="2658"/>
                    <a:pt x="1228" y="3055"/>
                    <a:pt x="1252" y="3392"/>
                  </a:cubicBezTo>
                  <a:cubicBezTo>
                    <a:pt x="1204" y="3259"/>
                    <a:pt x="1180" y="3007"/>
                    <a:pt x="1144" y="2863"/>
                  </a:cubicBezTo>
                  <a:cubicBezTo>
                    <a:pt x="1144" y="2682"/>
                    <a:pt x="1084" y="2322"/>
                    <a:pt x="1036" y="2033"/>
                  </a:cubicBezTo>
                  <a:cubicBezTo>
                    <a:pt x="1024" y="1973"/>
                    <a:pt x="964" y="1937"/>
                    <a:pt x="952" y="1792"/>
                  </a:cubicBezTo>
                  <a:cubicBezTo>
                    <a:pt x="976" y="1720"/>
                    <a:pt x="927" y="1636"/>
                    <a:pt x="927" y="1516"/>
                  </a:cubicBezTo>
                  <a:lnTo>
                    <a:pt x="927" y="1516"/>
                  </a:lnTo>
                  <a:cubicBezTo>
                    <a:pt x="964" y="1648"/>
                    <a:pt x="1000" y="1780"/>
                    <a:pt x="1012" y="1913"/>
                  </a:cubicBezTo>
                  <a:cubicBezTo>
                    <a:pt x="1048" y="1877"/>
                    <a:pt x="976" y="1576"/>
                    <a:pt x="964" y="1468"/>
                  </a:cubicBezTo>
                  <a:cubicBezTo>
                    <a:pt x="939" y="1420"/>
                    <a:pt x="891" y="1155"/>
                    <a:pt x="843" y="987"/>
                  </a:cubicBezTo>
                  <a:lnTo>
                    <a:pt x="843" y="987"/>
                  </a:lnTo>
                  <a:cubicBezTo>
                    <a:pt x="852" y="997"/>
                    <a:pt x="858" y="1002"/>
                    <a:pt x="862" y="1002"/>
                  </a:cubicBezTo>
                  <a:cubicBezTo>
                    <a:pt x="878" y="1002"/>
                    <a:pt x="866" y="936"/>
                    <a:pt x="855" y="864"/>
                  </a:cubicBezTo>
                  <a:lnTo>
                    <a:pt x="855" y="864"/>
                  </a:lnTo>
                  <a:cubicBezTo>
                    <a:pt x="891" y="959"/>
                    <a:pt x="918" y="1028"/>
                    <a:pt x="922" y="1028"/>
                  </a:cubicBezTo>
                  <a:cubicBezTo>
                    <a:pt x="923" y="1028"/>
                    <a:pt x="921" y="1019"/>
                    <a:pt x="915" y="999"/>
                  </a:cubicBezTo>
                  <a:cubicBezTo>
                    <a:pt x="915" y="1001"/>
                    <a:pt x="915" y="1001"/>
                    <a:pt x="915" y="1001"/>
                  </a:cubicBezTo>
                  <a:cubicBezTo>
                    <a:pt x="910" y="1001"/>
                    <a:pt x="886" y="942"/>
                    <a:pt x="854" y="855"/>
                  </a:cubicBezTo>
                  <a:lnTo>
                    <a:pt x="854" y="855"/>
                  </a:lnTo>
                  <a:cubicBezTo>
                    <a:pt x="848" y="816"/>
                    <a:pt x="843" y="777"/>
                    <a:pt x="843" y="746"/>
                  </a:cubicBezTo>
                  <a:cubicBezTo>
                    <a:pt x="843" y="671"/>
                    <a:pt x="814" y="611"/>
                    <a:pt x="801" y="611"/>
                  </a:cubicBezTo>
                  <a:cubicBezTo>
                    <a:pt x="797" y="611"/>
                    <a:pt x="795" y="615"/>
                    <a:pt x="795" y="626"/>
                  </a:cubicBezTo>
                  <a:cubicBezTo>
                    <a:pt x="793" y="625"/>
                    <a:pt x="792" y="624"/>
                    <a:pt x="791" y="624"/>
                  </a:cubicBezTo>
                  <a:cubicBezTo>
                    <a:pt x="784" y="624"/>
                    <a:pt x="783" y="638"/>
                    <a:pt x="784" y="661"/>
                  </a:cubicBezTo>
                  <a:lnTo>
                    <a:pt x="784" y="661"/>
                  </a:lnTo>
                  <a:cubicBezTo>
                    <a:pt x="777" y="643"/>
                    <a:pt x="770" y="624"/>
                    <a:pt x="764" y="605"/>
                  </a:cubicBezTo>
                  <a:lnTo>
                    <a:pt x="764" y="605"/>
                  </a:lnTo>
                  <a:cubicBezTo>
                    <a:pt x="775" y="605"/>
                    <a:pt x="786" y="605"/>
                    <a:pt x="797" y="605"/>
                  </a:cubicBezTo>
                  <a:close/>
                  <a:moveTo>
                    <a:pt x="10078" y="1"/>
                  </a:moveTo>
                  <a:lnTo>
                    <a:pt x="8936" y="13"/>
                  </a:lnTo>
                  <a:lnTo>
                    <a:pt x="8142" y="37"/>
                  </a:lnTo>
                  <a:lnTo>
                    <a:pt x="6543" y="85"/>
                  </a:lnTo>
                  <a:lnTo>
                    <a:pt x="6591" y="97"/>
                  </a:lnTo>
                  <a:cubicBezTo>
                    <a:pt x="5937" y="129"/>
                    <a:pt x="5337" y="197"/>
                    <a:pt x="4574" y="197"/>
                  </a:cubicBezTo>
                  <a:cubicBezTo>
                    <a:pt x="4468" y="197"/>
                    <a:pt x="4359" y="196"/>
                    <a:pt x="4246" y="193"/>
                  </a:cubicBezTo>
                  <a:cubicBezTo>
                    <a:pt x="3585" y="253"/>
                    <a:pt x="2647" y="289"/>
                    <a:pt x="2382" y="386"/>
                  </a:cubicBezTo>
                  <a:cubicBezTo>
                    <a:pt x="1672" y="397"/>
                    <a:pt x="1364" y="440"/>
                    <a:pt x="713" y="465"/>
                  </a:cubicBezTo>
                  <a:lnTo>
                    <a:pt x="713" y="465"/>
                  </a:lnTo>
                  <a:cubicBezTo>
                    <a:pt x="656" y="305"/>
                    <a:pt x="607" y="171"/>
                    <a:pt x="602" y="171"/>
                  </a:cubicBezTo>
                  <a:lnTo>
                    <a:pt x="602" y="171"/>
                  </a:lnTo>
                  <a:cubicBezTo>
                    <a:pt x="601" y="171"/>
                    <a:pt x="601" y="174"/>
                    <a:pt x="603" y="181"/>
                  </a:cubicBezTo>
                  <a:cubicBezTo>
                    <a:pt x="609" y="208"/>
                    <a:pt x="608" y="217"/>
                    <a:pt x="604" y="217"/>
                  </a:cubicBezTo>
                  <a:cubicBezTo>
                    <a:pt x="600" y="217"/>
                    <a:pt x="593" y="210"/>
                    <a:pt x="585" y="201"/>
                  </a:cubicBezTo>
                  <a:lnTo>
                    <a:pt x="585" y="201"/>
                  </a:lnTo>
                  <a:cubicBezTo>
                    <a:pt x="581" y="191"/>
                    <a:pt x="578" y="186"/>
                    <a:pt x="575" y="186"/>
                  </a:cubicBezTo>
                  <a:cubicBezTo>
                    <a:pt x="574" y="186"/>
                    <a:pt x="573" y="186"/>
                    <a:pt x="572" y="188"/>
                  </a:cubicBezTo>
                  <a:lnTo>
                    <a:pt x="572" y="188"/>
                  </a:lnTo>
                  <a:cubicBezTo>
                    <a:pt x="568" y="184"/>
                    <a:pt x="564" y="181"/>
                    <a:pt x="561" y="181"/>
                  </a:cubicBezTo>
                  <a:cubicBezTo>
                    <a:pt x="555" y="181"/>
                    <a:pt x="552" y="190"/>
                    <a:pt x="555" y="217"/>
                  </a:cubicBezTo>
                  <a:lnTo>
                    <a:pt x="579" y="266"/>
                  </a:lnTo>
                  <a:lnTo>
                    <a:pt x="579" y="266"/>
                  </a:lnTo>
                  <a:cubicBezTo>
                    <a:pt x="600" y="378"/>
                    <a:pt x="593" y="416"/>
                    <a:pt x="571" y="416"/>
                  </a:cubicBezTo>
                  <a:cubicBezTo>
                    <a:pt x="526" y="416"/>
                    <a:pt x="418" y="249"/>
                    <a:pt x="369" y="249"/>
                  </a:cubicBezTo>
                  <a:cubicBezTo>
                    <a:pt x="343" y="249"/>
                    <a:pt x="334" y="297"/>
                    <a:pt x="362" y="446"/>
                  </a:cubicBezTo>
                  <a:cubicBezTo>
                    <a:pt x="362" y="381"/>
                    <a:pt x="367" y="354"/>
                    <a:pt x="375" y="354"/>
                  </a:cubicBezTo>
                  <a:cubicBezTo>
                    <a:pt x="388" y="354"/>
                    <a:pt x="409" y="422"/>
                    <a:pt x="433" y="514"/>
                  </a:cubicBezTo>
                  <a:lnTo>
                    <a:pt x="433" y="514"/>
                  </a:lnTo>
                  <a:cubicBezTo>
                    <a:pt x="245" y="531"/>
                    <a:pt x="1" y="544"/>
                    <a:pt x="218" y="566"/>
                  </a:cubicBezTo>
                  <a:cubicBezTo>
                    <a:pt x="310" y="579"/>
                    <a:pt x="387" y="588"/>
                    <a:pt x="452" y="594"/>
                  </a:cubicBezTo>
                  <a:lnTo>
                    <a:pt x="452" y="594"/>
                  </a:lnTo>
                  <a:cubicBezTo>
                    <a:pt x="466" y="651"/>
                    <a:pt x="481" y="713"/>
                    <a:pt x="495" y="770"/>
                  </a:cubicBezTo>
                  <a:cubicBezTo>
                    <a:pt x="483" y="879"/>
                    <a:pt x="483" y="999"/>
                    <a:pt x="507" y="1107"/>
                  </a:cubicBezTo>
                  <a:cubicBezTo>
                    <a:pt x="543" y="1263"/>
                    <a:pt x="543" y="1191"/>
                    <a:pt x="567" y="1227"/>
                  </a:cubicBezTo>
                  <a:cubicBezTo>
                    <a:pt x="567" y="1309"/>
                    <a:pt x="600" y="1468"/>
                    <a:pt x="570" y="1468"/>
                  </a:cubicBezTo>
                  <a:cubicBezTo>
                    <a:pt x="569" y="1468"/>
                    <a:pt x="568" y="1468"/>
                    <a:pt x="567" y="1468"/>
                  </a:cubicBezTo>
                  <a:lnTo>
                    <a:pt x="567" y="1468"/>
                  </a:lnTo>
                  <a:cubicBezTo>
                    <a:pt x="627" y="1588"/>
                    <a:pt x="591" y="1672"/>
                    <a:pt x="627" y="1816"/>
                  </a:cubicBezTo>
                  <a:cubicBezTo>
                    <a:pt x="644" y="1867"/>
                    <a:pt x="650" y="1881"/>
                    <a:pt x="653" y="1881"/>
                  </a:cubicBezTo>
                  <a:cubicBezTo>
                    <a:pt x="657" y="1881"/>
                    <a:pt x="655" y="1862"/>
                    <a:pt x="659" y="1862"/>
                  </a:cubicBezTo>
                  <a:cubicBezTo>
                    <a:pt x="662" y="1862"/>
                    <a:pt x="666" y="1868"/>
                    <a:pt x="675" y="1889"/>
                  </a:cubicBezTo>
                  <a:cubicBezTo>
                    <a:pt x="711" y="2093"/>
                    <a:pt x="771" y="2370"/>
                    <a:pt x="795" y="2526"/>
                  </a:cubicBezTo>
                  <a:cubicBezTo>
                    <a:pt x="786" y="2572"/>
                    <a:pt x="784" y="2697"/>
                    <a:pt x="750" y="2697"/>
                  </a:cubicBezTo>
                  <a:cubicBezTo>
                    <a:pt x="740" y="2697"/>
                    <a:pt x="728" y="2686"/>
                    <a:pt x="711" y="2658"/>
                  </a:cubicBezTo>
                  <a:cubicBezTo>
                    <a:pt x="692" y="2563"/>
                    <a:pt x="695" y="2538"/>
                    <a:pt x="704" y="2538"/>
                  </a:cubicBezTo>
                  <a:cubicBezTo>
                    <a:pt x="716" y="2538"/>
                    <a:pt x="736" y="2570"/>
                    <a:pt x="745" y="2570"/>
                  </a:cubicBezTo>
                  <a:cubicBezTo>
                    <a:pt x="752" y="2570"/>
                    <a:pt x="750" y="2543"/>
                    <a:pt x="723" y="2442"/>
                  </a:cubicBezTo>
                  <a:cubicBezTo>
                    <a:pt x="719" y="2466"/>
                    <a:pt x="715" y="2476"/>
                    <a:pt x="710" y="2476"/>
                  </a:cubicBezTo>
                  <a:cubicBezTo>
                    <a:pt x="684" y="2476"/>
                    <a:pt x="643" y="2170"/>
                    <a:pt x="603" y="2129"/>
                  </a:cubicBezTo>
                  <a:lnTo>
                    <a:pt x="603" y="2129"/>
                  </a:lnTo>
                  <a:cubicBezTo>
                    <a:pt x="603" y="2285"/>
                    <a:pt x="639" y="2442"/>
                    <a:pt x="675" y="2598"/>
                  </a:cubicBezTo>
                  <a:lnTo>
                    <a:pt x="675" y="2562"/>
                  </a:lnTo>
                  <a:cubicBezTo>
                    <a:pt x="735" y="2766"/>
                    <a:pt x="783" y="2959"/>
                    <a:pt x="795" y="3163"/>
                  </a:cubicBezTo>
                  <a:cubicBezTo>
                    <a:pt x="789" y="3154"/>
                    <a:pt x="785" y="3152"/>
                    <a:pt x="781" y="3152"/>
                  </a:cubicBezTo>
                  <a:cubicBezTo>
                    <a:pt x="777" y="3152"/>
                    <a:pt x="774" y="3154"/>
                    <a:pt x="771" y="3154"/>
                  </a:cubicBezTo>
                  <a:cubicBezTo>
                    <a:pt x="765" y="3154"/>
                    <a:pt x="759" y="3145"/>
                    <a:pt x="747" y="3091"/>
                  </a:cubicBezTo>
                  <a:lnTo>
                    <a:pt x="747" y="3091"/>
                  </a:lnTo>
                  <a:lnTo>
                    <a:pt x="783" y="3296"/>
                  </a:lnTo>
                  <a:cubicBezTo>
                    <a:pt x="790" y="3310"/>
                    <a:pt x="797" y="3328"/>
                    <a:pt x="800" y="3328"/>
                  </a:cubicBezTo>
                  <a:cubicBezTo>
                    <a:pt x="801" y="3328"/>
                    <a:pt x="800" y="3320"/>
                    <a:pt x="795" y="3296"/>
                  </a:cubicBezTo>
                  <a:lnTo>
                    <a:pt x="795" y="3296"/>
                  </a:lnTo>
                  <a:cubicBezTo>
                    <a:pt x="831" y="3380"/>
                    <a:pt x="843" y="3464"/>
                    <a:pt x="855" y="3560"/>
                  </a:cubicBezTo>
                  <a:cubicBezTo>
                    <a:pt x="850" y="3566"/>
                    <a:pt x="863" y="3625"/>
                    <a:pt x="888" y="3713"/>
                  </a:cubicBezTo>
                  <a:lnTo>
                    <a:pt x="888" y="3713"/>
                  </a:lnTo>
                  <a:cubicBezTo>
                    <a:pt x="888" y="3716"/>
                    <a:pt x="889" y="3721"/>
                    <a:pt x="891" y="3728"/>
                  </a:cubicBezTo>
                  <a:cubicBezTo>
                    <a:pt x="891" y="3861"/>
                    <a:pt x="1348" y="5364"/>
                    <a:pt x="1324" y="5460"/>
                  </a:cubicBezTo>
                  <a:cubicBezTo>
                    <a:pt x="1346" y="5556"/>
                    <a:pt x="1376" y="5671"/>
                    <a:pt x="1391" y="5671"/>
                  </a:cubicBezTo>
                  <a:cubicBezTo>
                    <a:pt x="1393" y="5671"/>
                    <a:pt x="1395" y="5669"/>
                    <a:pt x="1396" y="5664"/>
                  </a:cubicBezTo>
                  <a:cubicBezTo>
                    <a:pt x="1408" y="5728"/>
                    <a:pt x="1407" y="5746"/>
                    <a:pt x="1401" y="5746"/>
                  </a:cubicBezTo>
                  <a:cubicBezTo>
                    <a:pt x="1392" y="5746"/>
                    <a:pt x="1376" y="5717"/>
                    <a:pt x="1366" y="5717"/>
                  </a:cubicBezTo>
                  <a:cubicBezTo>
                    <a:pt x="1360" y="5717"/>
                    <a:pt x="1357" y="5727"/>
                    <a:pt x="1360" y="5761"/>
                  </a:cubicBezTo>
                  <a:cubicBezTo>
                    <a:pt x="1360" y="5761"/>
                    <a:pt x="1362" y="5759"/>
                    <a:pt x="1365" y="5759"/>
                  </a:cubicBezTo>
                  <a:cubicBezTo>
                    <a:pt x="1368" y="5759"/>
                    <a:pt x="1372" y="5763"/>
                    <a:pt x="1372" y="5785"/>
                  </a:cubicBezTo>
                  <a:lnTo>
                    <a:pt x="1372" y="5917"/>
                  </a:lnTo>
                  <a:cubicBezTo>
                    <a:pt x="1469" y="6194"/>
                    <a:pt x="1517" y="6626"/>
                    <a:pt x="1625" y="6915"/>
                  </a:cubicBezTo>
                  <a:cubicBezTo>
                    <a:pt x="1553" y="6807"/>
                    <a:pt x="1481" y="6687"/>
                    <a:pt x="1433" y="6566"/>
                  </a:cubicBezTo>
                  <a:lnTo>
                    <a:pt x="1433" y="6530"/>
                  </a:lnTo>
                  <a:cubicBezTo>
                    <a:pt x="1421" y="6507"/>
                    <a:pt x="1376" y="6361"/>
                    <a:pt x="1362" y="6361"/>
                  </a:cubicBezTo>
                  <a:cubicBezTo>
                    <a:pt x="1361" y="6361"/>
                    <a:pt x="1361" y="6361"/>
                    <a:pt x="1360" y="6362"/>
                  </a:cubicBezTo>
                  <a:cubicBezTo>
                    <a:pt x="1384" y="6542"/>
                    <a:pt x="1420" y="6711"/>
                    <a:pt x="1481" y="6891"/>
                  </a:cubicBezTo>
                  <a:lnTo>
                    <a:pt x="1481" y="6999"/>
                  </a:lnTo>
                  <a:cubicBezTo>
                    <a:pt x="1481" y="6993"/>
                    <a:pt x="1484" y="6990"/>
                    <a:pt x="1487" y="6990"/>
                  </a:cubicBezTo>
                  <a:cubicBezTo>
                    <a:pt x="1490" y="6990"/>
                    <a:pt x="1493" y="6993"/>
                    <a:pt x="1493" y="6999"/>
                  </a:cubicBezTo>
                  <a:cubicBezTo>
                    <a:pt x="1493" y="7035"/>
                    <a:pt x="1493" y="7045"/>
                    <a:pt x="1488" y="7045"/>
                  </a:cubicBezTo>
                  <a:cubicBezTo>
                    <a:pt x="1484" y="7045"/>
                    <a:pt x="1478" y="7040"/>
                    <a:pt x="1469" y="7035"/>
                  </a:cubicBezTo>
                  <a:cubicBezTo>
                    <a:pt x="1469" y="7023"/>
                    <a:pt x="1469" y="7023"/>
                    <a:pt x="1469" y="7023"/>
                  </a:cubicBezTo>
                  <a:lnTo>
                    <a:pt x="1469" y="7023"/>
                  </a:lnTo>
                  <a:cubicBezTo>
                    <a:pt x="1433" y="7144"/>
                    <a:pt x="1661" y="7721"/>
                    <a:pt x="1697" y="8069"/>
                  </a:cubicBezTo>
                  <a:cubicBezTo>
                    <a:pt x="1733" y="8166"/>
                    <a:pt x="1709" y="8069"/>
                    <a:pt x="1745" y="8190"/>
                  </a:cubicBezTo>
                  <a:cubicBezTo>
                    <a:pt x="1793" y="8538"/>
                    <a:pt x="1829" y="8779"/>
                    <a:pt x="1901" y="9128"/>
                  </a:cubicBezTo>
                  <a:cubicBezTo>
                    <a:pt x="1925" y="9180"/>
                    <a:pt x="1940" y="9210"/>
                    <a:pt x="1949" y="9210"/>
                  </a:cubicBezTo>
                  <a:cubicBezTo>
                    <a:pt x="1958" y="9210"/>
                    <a:pt x="1962" y="9177"/>
                    <a:pt x="1962" y="9104"/>
                  </a:cubicBezTo>
                  <a:lnTo>
                    <a:pt x="2010" y="9368"/>
                  </a:lnTo>
                  <a:cubicBezTo>
                    <a:pt x="1993" y="9337"/>
                    <a:pt x="1982" y="9324"/>
                    <a:pt x="1975" y="9324"/>
                  </a:cubicBezTo>
                  <a:cubicBezTo>
                    <a:pt x="1935" y="9324"/>
                    <a:pt x="1999" y="9686"/>
                    <a:pt x="1963" y="9686"/>
                  </a:cubicBezTo>
                  <a:cubicBezTo>
                    <a:pt x="1955" y="9686"/>
                    <a:pt x="1943" y="9670"/>
                    <a:pt x="1926" y="9633"/>
                  </a:cubicBezTo>
                  <a:lnTo>
                    <a:pt x="1926" y="9633"/>
                  </a:lnTo>
                  <a:cubicBezTo>
                    <a:pt x="1926" y="9765"/>
                    <a:pt x="1950" y="9897"/>
                    <a:pt x="1998" y="10030"/>
                  </a:cubicBezTo>
                  <a:cubicBezTo>
                    <a:pt x="2022" y="10042"/>
                    <a:pt x="2046" y="10054"/>
                    <a:pt x="2094" y="10246"/>
                  </a:cubicBezTo>
                  <a:cubicBezTo>
                    <a:pt x="2118" y="10511"/>
                    <a:pt x="2118" y="10450"/>
                    <a:pt x="2142" y="10667"/>
                  </a:cubicBezTo>
                  <a:cubicBezTo>
                    <a:pt x="2139" y="10683"/>
                    <a:pt x="2134" y="10689"/>
                    <a:pt x="2130" y="10689"/>
                  </a:cubicBezTo>
                  <a:cubicBezTo>
                    <a:pt x="2119" y="10689"/>
                    <a:pt x="2105" y="10662"/>
                    <a:pt x="2091" y="10662"/>
                  </a:cubicBezTo>
                  <a:cubicBezTo>
                    <a:pt x="2088" y="10662"/>
                    <a:pt x="2085" y="10664"/>
                    <a:pt x="2082" y="10667"/>
                  </a:cubicBezTo>
                  <a:cubicBezTo>
                    <a:pt x="2190" y="11004"/>
                    <a:pt x="2106" y="10967"/>
                    <a:pt x="2178" y="11292"/>
                  </a:cubicBezTo>
                  <a:cubicBezTo>
                    <a:pt x="2226" y="11485"/>
                    <a:pt x="2310" y="11881"/>
                    <a:pt x="2346" y="11881"/>
                  </a:cubicBezTo>
                  <a:cubicBezTo>
                    <a:pt x="2392" y="12074"/>
                    <a:pt x="2389" y="12120"/>
                    <a:pt x="2364" y="12120"/>
                  </a:cubicBezTo>
                  <a:cubicBezTo>
                    <a:pt x="2356" y="12120"/>
                    <a:pt x="2346" y="12116"/>
                    <a:pt x="2335" y="12110"/>
                  </a:cubicBezTo>
                  <a:lnTo>
                    <a:pt x="2335" y="12110"/>
                  </a:lnTo>
                  <a:cubicBezTo>
                    <a:pt x="2197" y="11476"/>
                    <a:pt x="2067" y="10808"/>
                    <a:pt x="1938" y="10150"/>
                  </a:cubicBezTo>
                  <a:lnTo>
                    <a:pt x="1938" y="10150"/>
                  </a:lnTo>
                  <a:cubicBezTo>
                    <a:pt x="2142" y="11773"/>
                    <a:pt x="2431" y="13661"/>
                    <a:pt x="2984" y="14828"/>
                  </a:cubicBezTo>
                  <a:cubicBezTo>
                    <a:pt x="2851" y="14996"/>
                    <a:pt x="3116" y="16547"/>
                    <a:pt x="3152" y="16571"/>
                  </a:cubicBezTo>
                  <a:cubicBezTo>
                    <a:pt x="3248" y="16884"/>
                    <a:pt x="3344" y="17196"/>
                    <a:pt x="3441" y="17521"/>
                  </a:cubicBezTo>
                  <a:cubicBezTo>
                    <a:pt x="3525" y="17858"/>
                    <a:pt x="3621" y="18207"/>
                    <a:pt x="3705" y="18555"/>
                  </a:cubicBezTo>
                  <a:cubicBezTo>
                    <a:pt x="3753" y="18736"/>
                    <a:pt x="3789" y="18904"/>
                    <a:pt x="3838" y="19084"/>
                  </a:cubicBezTo>
                  <a:cubicBezTo>
                    <a:pt x="3898" y="19361"/>
                    <a:pt x="3958" y="19625"/>
                    <a:pt x="4018" y="19902"/>
                  </a:cubicBezTo>
                  <a:cubicBezTo>
                    <a:pt x="4282" y="21105"/>
                    <a:pt x="4547" y="22331"/>
                    <a:pt x="4812" y="23666"/>
                  </a:cubicBezTo>
                  <a:cubicBezTo>
                    <a:pt x="5124" y="22391"/>
                    <a:pt x="5437" y="21093"/>
                    <a:pt x="5762" y="19782"/>
                  </a:cubicBezTo>
                  <a:cubicBezTo>
                    <a:pt x="5930" y="19096"/>
                    <a:pt x="6243" y="17810"/>
                    <a:pt x="6555" y="16523"/>
                  </a:cubicBezTo>
                  <a:cubicBezTo>
                    <a:pt x="6844" y="15333"/>
                    <a:pt x="7144" y="14130"/>
                    <a:pt x="7301" y="13481"/>
                  </a:cubicBezTo>
                  <a:lnTo>
                    <a:pt x="7457" y="12916"/>
                  </a:lnTo>
                  <a:lnTo>
                    <a:pt x="7277" y="13541"/>
                  </a:lnTo>
                  <a:cubicBezTo>
                    <a:pt x="7421" y="12735"/>
                    <a:pt x="7553" y="11990"/>
                    <a:pt x="7686" y="11292"/>
                  </a:cubicBezTo>
                  <a:lnTo>
                    <a:pt x="7686" y="11292"/>
                  </a:lnTo>
                  <a:cubicBezTo>
                    <a:pt x="7613" y="11424"/>
                    <a:pt x="7553" y="11569"/>
                    <a:pt x="7505" y="11713"/>
                  </a:cubicBezTo>
                  <a:lnTo>
                    <a:pt x="7601" y="11352"/>
                  </a:lnTo>
                  <a:cubicBezTo>
                    <a:pt x="7613" y="11016"/>
                    <a:pt x="7794" y="10258"/>
                    <a:pt x="7842" y="9897"/>
                  </a:cubicBezTo>
                  <a:cubicBezTo>
                    <a:pt x="7845" y="9908"/>
                    <a:pt x="7849" y="9913"/>
                    <a:pt x="7853" y="9913"/>
                  </a:cubicBezTo>
                  <a:cubicBezTo>
                    <a:pt x="7884" y="9913"/>
                    <a:pt x="7946" y="9673"/>
                    <a:pt x="7998" y="9452"/>
                  </a:cubicBezTo>
                  <a:lnTo>
                    <a:pt x="7998" y="9452"/>
                  </a:lnTo>
                  <a:lnTo>
                    <a:pt x="7950" y="9549"/>
                  </a:lnTo>
                  <a:cubicBezTo>
                    <a:pt x="8179" y="8611"/>
                    <a:pt x="8407" y="7516"/>
                    <a:pt x="8599" y="6687"/>
                  </a:cubicBezTo>
                  <a:cubicBezTo>
                    <a:pt x="8623" y="6602"/>
                    <a:pt x="8648" y="6518"/>
                    <a:pt x="8684" y="6446"/>
                  </a:cubicBezTo>
                  <a:lnTo>
                    <a:pt x="8840" y="5628"/>
                  </a:lnTo>
                  <a:cubicBezTo>
                    <a:pt x="8842" y="5632"/>
                    <a:pt x="8844" y="5634"/>
                    <a:pt x="8846" y="5634"/>
                  </a:cubicBezTo>
                  <a:cubicBezTo>
                    <a:pt x="8881" y="5634"/>
                    <a:pt x="8972" y="5250"/>
                    <a:pt x="8984" y="5250"/>
                  </a:cubicBezTo>
                  <a:lnTo>
                    <a:pt x="8984" y="5250"/>
                  </a:lnTo>
                  <a:cubicBezTo>
                    <a:pt x="8986" y="5250"/>
                    <a:pt x="8986" y="5261"/>
                    <a:pt x="8983" y="5285"/>
                  </a:cubicBezTo>
                  <a:lnTo>
                    <a:pt x="8983" y="5285"/>
                  </a:lnTo>
                  <a:cubicBezTo>
                    <a:pt x="9071" y="4699"/>
                    <a:pt x="9228" y="4124"/>
                    <a:pt x="9309" y="3560"/>
                  </a:cubicBezTo>
                  <a:cubicBezTo>
                    <a:pt x="9417" y="3031"/>
                    <a:pt x="9537" y="2502"/>
                    <a:pt x="9658" y="1961"/>
                  </a:cubicBezTo>
                  <a:cubicBezTo>
                    <a:pt x="9802" y="1311"/>
                    <a:pt x="9946" y="662"/>
                    <a:pt x="10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5"/>
          <p:cNvGrpSpPr/>
          <p:nvPr/>
        </p:nvGrpSpPr>
        <p:grpSpPr>
          <a:xfrm>
            <a:off x="8429146" y="1726692"/>
            <a:ext cx="628569" cy="1858660"/>
            <a:chOff x="8137230" y="718930"/>
            <a:chExt cx="966285" cy="1470808"/>
          </a:xfrm>
        </p:grpSpPr>
        <p:sp>
          <p:nvSpPr>
            <p:cNvPr id="160" name="Google Shape;160;p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5"/>
          <p:cNvGrpSpPr/>
          <p:nvPr/>
        </p:nvGrpSpPr>
        <p:grpSpPr>
          <a:xfrm>
            <a:off x="7298640" y="1882326"/>
            <a:ext cx="1464007" cy="408087"/>
            <a:chOff x="1453072" y="4665707"/>
            <a:chExt cx="2590704" cy="408087"/>
          </a:xfrm>
        </p:grpSpPr>
        <p:sp>
          <p:nvSpPr>
            <p:cNvPr id="163" name="Google Shape;163;p5"/>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5"/>
          <p:cNvGrpSpPr/>
          <p:nvPr/>
        </p:nvGrpSpPr>
        <p:grpSpPr>
          <a:xfrm>
            <a:off x="108625" y="668350"/>
            <a:ext cx="717877" cy="1622087"/>
            <a:chOff x="3918600" y="1101900"/>
            <a:chExt cx="2046400" cy="550775"/>
          </a:xfrm>
        </p:grpSpPr>
        <p:sp>
          <p:nvSpPr>
            <p:cNvPr id="166" name="Google Shape;166;p5"/>
            <p:cNvSpPr/>
            <p:nvPr/>
          </p:nvSpPr>
          <p:spPr>
            <a:xfrm>
              <a:off x="3929725" y="1113625"/>
              <a:ext cx="2001875" cy="524300"/>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3918600" y="1101900"/>
              <a:ext cx="2046400" cy="550775"/>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5"/>
          <p:cNvGrpSpPr/>
          <p:nvPr/>
        </p:nvGrpSpPr>
        <p:grpSpPr>
          <a:xfrm>
            <a:off x="86850" y="74311"/>
            <a:ext cx="1018172" cy="594091"/>
            <a:chOff x="23227" y="4051137"/>
            <a:chExt cx="2815742" cy="1029977"/>
          </a:xfrm>
        </p:grpSpPr>
        <p:sp>
          <p:nvSpPr>
            <p:cNvPr id="169" name="Google Shape;169;p5"/>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1" name="Google Shape;171;p5"/>
          <p:cNvPicPr preferRelativeResize="0"/>
          <p:nvPr/>
        </p:nvPicPr>
        <p:blipFill rotWithShape="1">
          <a:blip r:embed="rId2">
            <a:alphaModFix amt="28000"/>
          </a:blip>
          <a:srcRect l="606"/>
          <a:stretch/>
        </p:blipFill>
        <p:spPr>
          <a:xfrm rot="10800000">
            <a:off x="65176" y="-14125"/>
            <a:ext cx="9088124" cy="5171750"/>
          </a:xfrm>
          <a:prstGeom prst="rect">
            <a:avLst/>
          </a:prstGeom>
          <a:noFill/>
          <a:ln>
            <a:noFill/>
          </a:ln>
        </p:spPr>
      </p:pic>
      <p:grpSp>
        <p:nvGrpSpPr>
          <p:cNvPr id="172" name="Google Shape;172;p5"/>
          <p:cNvGrpSpPr/>
          <p:nvPr/>
        </p:nvGrpSpPr>
        <p:grpSpPr>
          <a:xfrm flipH="1">
            <a:off x="-28790" y="-17707"/>
            <a:ext cx="9201581" cy="5178914"/>
            <a:chOff x="231025" y="848375"/>
            <a:chExt cx="7139650" cy="4018400"/>
          </a:xfrm>
        </p:grpSpPr>
        <p:sp>
          <p:nvSpPr>
            <p:cNvPr id="173" name="Google Shape;173;p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5"/>
          <p:cNvSpPr txBox="1">
            <a:spLocks noGrp="1"/>
          </p:cNvSpPr>
          <p:nvPr>
            <p:ph type="title"/>
          </p:nvPr>
        </p:nvSpPr>
        <p:spPr>
          <a:xfrm>
            <a:off x="714850" y="344503"/>
            <a:ext cx="7714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76" name="Google Shape;176;p5"/>
          <p:cNvSpPr txBox="1">
            <a:spLocks noGrp="1"/>
          </p:cNvSpPr>
          <p:nvPr>
            <p:ph type="subTitle" idx="1"/>
          </p:nvPr>
        </p:nvSpPr>
        <p:spPr>
          <a:xfrm>
            <a:off x="926850" y="1623600"/>
            <a:ext cx="2993400" cy="13551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77" name="Google Shape;177;p5"/>
          <p:cNvSpPr txBox="1">
            <a:spLocks noGrp="1"/>
          </p:cNvSpPr>
          <p:nvPr>
            <p:ph type="subTitle" idx="2"/>
          </p:nvPr>
        </p:nvSpPr>
        <p:spPr>
          <a:xfrm>
            <a:off x="5234550" y="3253475"/>
            <a:ext cx="2993400" cy="1355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78" name="Google Shape;178;p5"/>
          <p:cNvSpPr txBox="1">
            <a:spLocks noGrp="1"/>
          </p:cNvSpPr>
          <p:nvPr>
            <p:ph type="subTitle" idx="3"/>
          </p:nvPr>
        </p:nvSpPr>
        <p:spPr>
          <a:xfrm>
            <a:off x="926850" y="1175403"/>
            <a:ext cx="2993400" cy="5334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a:spcBef>
                <a:spcPts val="0"/>
              </a:spcBef>
              <a:spcAft>
                <a:spcPts val="0"/>
              </a:spcAft>
              <a:buSzPts val="1600"/>
              <a:buFont typeface="Bebas Neue"/>
              <a:buNone/>
              <a:defRPr>
                <a:latin typeface="Bebas Neue"/>
                <a:ea typeface="Bebas Neue"/>
                <a:cs typeface="Bebas Neue"/>
                <a:sym typeface="Bebas Neue"/>
              </a:defRPr>
            </a:lvl2pPr>
            <a:lvl3pPr lvl="2">
              <a:spcBef>
                <a:spcPts val="0"/>
              </a:spcBef>
              <a:spcAft>
                <a:spcPts val="0"/>
              </a:spcAft>
              <a:buSzPts val="1600"/>
              <a:buFont typeface="Bebas Neue"/>
              <a:buNone/>
              <a:defRPr>
                <a:latin typeface="Bebas Neue"/>
                <a:ea typeface="Bebas Neue"/>
                <a:cs typeface="Bebas Neue"/>
                <a:sym typeface="Bebas Neue"/>
              </a:defRPr>
            </a:lvl3pPr>
            <a:lvl4pPr lvl="3">
              <a:spcBef>
                <a:spcPts val="0"/>
              </a:spcBef>
              <a:spcAft>
                <a:spcPts val="0"/>
              </a:spcAft>
              <a:buSzPts val="1600"/>
              <a:buFont typeface="Bebas Neue"/>
              <a:buNone/>
              <a:defRPr>
                <a:latin typeface="Bebas Neue"/>
                <a:ea typeface="Bebas Neue"/>
                <a:cs typeface="Bebas Neue"/>
                <a:sym typeface="Bebas Neue"/>
              </a:defRPr>
            </a:lvl4pPr>
            <a:lvl5pPr lvl="4">
              <a:spcBef>
                <a:spcPts val="0"/>
              </a:spcBef>
              <a:spcAft>
                <a:spcPts val="0"/>
              </a:spcAft>
              <a:buSzPts val="1600"/>
              <a:buFont typeface="Bebas Neue"/>
              <a:buNone/>
              <a:defRPr>
                <a:latin typeface="Bebas Neue"/>
                <a:ea typeface="Bebas Neue"/>
                <a:cs typeface="Bebas Neue"/>
                <a:sym typeface="Bebas Neue"/>
              </a:defRPr>
            </a:lvl5pPr>
            <a:lvl6pPr lvl="5">
              <a:spcBef>
                <a:spcPts val="0"/>
              </a:spcBef>
              <a:spcAft>
                <a:spcPts val="0"/>
              </a:spcAft>
              <a:buSzPts val="1600"/>
              <a:buFont typeface="Bebas Neue"/>
              <a:buNone/>
              <a:defRPr>
                <a:latin typeface="Bebas Neue"/>
                <a:ea typeface="Bebas Neue"/>
                <a:cs typeface="Bebas Neue"/>
                <a:sym typeface="Bebas Neue"/>
              </a:defRPr>
            </a:lvl6pPr>
            <a:lvl7pPr lvl="6">
              <a:spcBef>
                <a:spcPts val="0"/>
              </a:spcBef>
              <a:spcAft>
                <a:spcPts val="0"/>
              </a:spcAft>
              <a:buSzPts val="1600"/>
              <a:buFont typeface="Bebas Neue"/>
              <a:buNone/>
              <a:defRPr>
                <a:latin typeface="Bebas Neue"/>
                <a:ea typeface="Bebas Neue"/>
                <a:cs typeface="Bebas Neue"/>
                <a:sym typeface="Bebas Neue"/>
              </a:defRPr>
            </a:lvl7pPr>
            <a:lvl8pPr lvl="7">
              <a:spcBef>
                <a:spcPts val="0"/>
              </a:spcBef>
              <a:spcAft>
                <a:spcPts val="0"/>
              </a:spcAft>
              <a:buSzPts val="1600"/>
              <a:buFont typeface="Bebas Neue"/>
              <a:buNone/>
              <a:defRPr>
                <a:latin typeface="Bebas Neue"/>
                <a:ea typeface="Bebas Neue"/>
                <a:cs typeface="Bebas Neue"/>
                <a:sym typeface="Bebas Neue"/>
              </a:defRPr>
            </a:lvl8pPr>
            <a:lvl9pPr lvl="8">
              <a:spcBef>
                <a:spcPts val="0"/>
              </a:spcBef>
              <a:spcAft>
                <a:spcPts val="0"/>
              </a:spcAft>
              <a:buSzPts val="1600"/>
              <a:buFont typeface="Bebas Neue"/>
              <a:buNone/>
              <a:defRPr>
                <a:latin typeface="Bebas Neue"/>
                <a:ea typeface="Bebas Neue"/>
                <a:cs typeface="Bebas Neue"/>
                <a:sym typeface="Bebas Neue"/>
              </a:defRPr>
            </a:lvl9pPr>
          </a:lstStyle>
          <a:p>
            <a:endParaRPr/>
          </a:p>
        </p:txBody>
      </p:sp>
      <p:sp>
        <p:nvSpPr>
          <p:cNvPr id="179" name="Google Shape;179;p5"/>
          <p:cNvSpPr txBox="1">
            <a:spLocks noGrp="1"/>
          </p:cNvSpPr>
          <p:nvPr>
            <p:ph type="subTitle" idx="4"/>
          </p:nvPr>
        </p:nvSpPr>
        <p:spPr>
          <a:xfrm>
            <a:off x="5234550" y="2805278"/>
            <a:ext cx="2993400" cy="53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Font typeface="Bebas Neue"/>
              <a:buNone/>
              <a:defRPr sz="2200">
                <a:solidFill>
                  <a:schemeClr val="dk1"/>
                </a:solidFill>
                <a:latin typeface="Do Hyeon"/>
                <a:ea typeface="Do Hyeon"/>
                <a:cs typeface="Do Hyeon"/>
                <a:sym typeface="Do Hyeon"/>
              </a:defRPr>
            </a:lvl1pPr>
            <a:lvl2pPr lvl="1" rtl="0">
              <a:spcBef>
                <a:spcPts val="0"/>
              </a:spcBef>
              <a:spcAft>
                <a:spcPts val="0"/>
              </a:spcAft>
              <a:buSzPts val="1600"/>
              <a:buFont typeface="Bebas Neue"/>
              <a:buNone/>
              <a:defRPr>
                <a:latin typeface="Bebas Neue"/>
                <a:ea typeface="Bebas Neue"/>
                <a:cs typeface="Bebas Neue"/>
                <a:sym typeface="Bebas Neue"/>
              </a:defRPr>
            </a:lvl2pPr>
            <a:lvl3pPr lvl="2" rtl="0">
              <a:spcBef>
                <a:spcPts val="0"/>
              </a:spcBef>
              <a:spcAft>
                <a:spcPts val="0"/>
              </a:spcAft>
              <a:buSzPts val="1600"/>
              <a:buFont typeface="Bebas Neue"/>
              <a:buNone/>
              <a:defRPr>
                <a:latin typeface="Bebas Neue"/>
                <a:ea typeface="Bebas Neue"/>
                <a:cs typeface="Bebas Neue"/>
                <a:sym typeface="Bebas Neue"/>
              </a:defRPr>
            </a:lvl3pPr>
            <a:lvl4pPr lvl="3" rtl="0">
              <a:spcBef>
                <a:spcPts val="0"/>
              </a:spcBef>
              <a:spcAft>
                <a:spcPts val="0"/>
              </a:spcAft>
              <a:buSzPts val="1600"/>
              <a:buFont typeface="Bebas Neue"/>
              <a:buNone/>
              <a:defRPr>
                <a:latin typeface="Bebas Neue"/>
                <a:ea typeface="Bebas Neue"/>
                <a:cs typeface="Bebas Neue"/>
                <a:sym typeface="Bebas Neue"/>
              </a:defRPr>
            </a:lvl4pPr>
            <a:lvl5pPr lvl="4" rtl="0">
              <a:spcBef>
                <a:spcPts val="0"/>
              </a:spcBef>
              <a:spcAft>
                <a:spcPts val="0"/>
              </a:spcAft>
              <a:buSzPts val="1600"/>
              <a:buFont typeface="Bebas Neue"/>
              <a:buNone/>
              <a:defRPr>
                <a:latin typeface="Bebas Neue"/>
                <a:ea typeface="Bebas Neue"/>
                <a:cs typeface="Bebas Neue"/>
                <a:sym typeface="Bebas Neue"/>
              </a:defRPr>
            </a:lvl5pPr>
            <a:lvl6pPr lvl="5" rtl="0">
              <a:spcBef>
                <a:spcPts val="0"/>
              </a:spcBef>
              <a:spcAft>
                <a:spcPts val="0"/>
              </a:spcAft>
              <a:buSzPts val="1600"/>
              <a:buFont typeface="Bebas Neue"/>
              <a:buNone/>
              <a:defRPr>
                <a:latin typeface="Bebas Neue"/>
                <a:ea typeface="Bebas Neue"/>
                <a:cs typeface="Bebas Neue"/>
                <a:sym typeface="Bebas Neue"/>
              </a:defRPr>
            </a:lvl6pPr>
            <a:lvl7pPr lvl="6" rtl="0">
              <a:spcBef>
                <a:spcPts val="0"/>
              </a:spcBef>
              <a:spcAft>
                <a:spcPts val="0"/>
              </a:spcAft>
              <a:buSzPts val="1600"/>
              <a:buFont typeface="Bebas Neue"/>
              <a:buNone/>
              <a:defRPr>
                <a:latin typeface="Bebas Neue"/>
                <a:ea typeface="Bebas Neue"/>
                <a:cs typeface="Bebas Neue"/>
                <a:sym typeface="Bebas Neue"/>
              </a:defRPr>
            </a:lvl7pPr>
            <a:lvl8pPr lvl="7" rtl="0">
              <a:spcBef>
                <a:spcPts val="0"/>
              </a:spcBef>
              <a:spcAft>
                <a:spcPts val="0"/>
              </a:spcAft>
              <a:buSzPts val="1600"/>
              <a:buFont typeface="Bebas Neue"/>
              <a:buNone/>
              <a:defRPr>
                <a:latin typeface="Bebas Neue"/>
                <a:ea typeface="Bebas Neue"/>
                <a:cs typeface="Bebas Neue"/>
                <a:sym typeface="Bebas Neue"/>
              </a:defRPr>
            </a:lvl8pPr>
            <a:lvl9pPr lvl="8" rtl="0">
              <a:spcBef>
                <a:spcPts val="0"/>
              </a:spcBef>
              <a:spcAft>
                <a:spcPts val="0"/>
              </a:spcAft>
              <a:buSzPts val="1600"/>
              <a:buFont typeface="Bebas Neue"/>
              <a:buNone/>
              <a:defRPr>
                <a:latin typeface="Bebas Neue"/>
                <a:ea typeface="Bebas Neue"/>
                <a:cs typeface="Bebas Neue"/>
                <a:sym typeface="Bebas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4"/>
        <p:cNvGrpSpPr/>
        <p:nvPr/>
      </p:nvGrpSpPr>
      <p:grpSpPr>
        <a:xfrm>
          <a:off x="0" y="0"/>
          <a:ext cx="0" cy="0"/>
          <a:chOff x="0" y="0"/>
          <a:chExt cx="0" cy="0"/>
        </a:xfrm>
      </p:grpSpPr>
      <p:sp>
        <p:nvSpPr>
          <p:cNvPr id="215" name="Google Shape;215;p7"/>
          <p:cNvSpPr/>
          <p:nvPr/>
        </p:nvSpPr>
        <p:spPr>
          <a:xfrm>
            <a:off x="55210" y="73726"/>
            <a:ext cx="9033579" cy="4996048"/>
          </a:xfrm>
          <a:custGeom>
            <a:avLst/>
            <a:gdLst/>
            <a:ahLst/>
            <a:cxnLst/>
            <a:rect l="l" t="t" r="r" b="b"/>
            <a:pathLst>
              <a:path w="281398" h="155628" extrusionOk="0">
                <a:moveTo>
                  <a:pt x="1" y="0"/>
                </a:moveTo>
                <a:lnTo>
                  <a:pt x="1" y="155627"/>
                </a:lnTo>
                <a:lnTo>
                  <a:pt x="281398" y="155627"/>
                </a:lnTo>
                <a:lnTo>
                  <a:pt x="2813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7"/>
          <p:cNvGrpSpPr/>
          <p:nvPr/>
        </p:nvGrpSpPr>
        <p:grpSpPr>
          <a:xfrm rot="-5400000" flipH="1">
            <a:off x="958156" y="-892969"/>
            <a:ext cx="752658" cy="2632702"/>
            <a:chOff x="254275" y="595600"/>
            <a:chExt cx="628000" cy="1661325"/>
          </a:xfrm>
        </p:grpSpPr>
        <p:sp>
          <p:nvSpPr>
            <p:cNvPr id="217" name="Google Shape;217;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7"/>
          <p:cNvGrpSpPr/>
          <p:nvPr/>
        </p:nvGrpSpPr>
        <p:grpSpPr>
          <a:xfrm>
            <a:off x="-14" y="2821024"/>
            <a:ext cx="977419" cy="2103071"/>
            <a:chOff x="254275" y="595600"/>
            <a:chExt cx="628000" cy="1661325"/>
          </a:xfrm>
        </p:grpSpPr>
        <p:sp>
          <p:nvSpPr>
            <p:cNvPr id="220" name="Google Shape;220;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7"/>
          <p:cNvGrpSpPr/>
          <p:nvPr/>
        </p:nvGrpSpPr>
        <p:grpSpPr>
          <a:xfrm>
            <a:off x="5713225" y="164888"/>
            <a:ext cx="473675" cy="474700"/>
            <a:chOff x="311700" y="2314625"/>
            <a:chExt cx="473675" cy="474700"/>
          </a:xfrm>
        </p:grpSpPr>
        <p:sp>
          <p:nvSpPr>
            <p:cNvPr id="223" name="Google Shape;223;p7"/>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7"/>
          <p:cNvGrpSpPr/>
          <p:nvPr/>
        </p:nvGrpSpPr>
        <p:grpSpPr>
          <a:xfrm rot="5400000">
            <a:off x="7402447" y="-991443"/>
            <a:ext cx="645252" cy="2763279"/>
            <a:chOff x="3233850" y="907275"/>
            <a:chExt cx="758050" cy="1660425"/>
          </a:xfrm>
        </p:grpSpPr>
        <p:sp>
          <p:nvSpPr>
            <p:cNvPr id="226" name="Google Shape;226;p7"/>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7"/>
          <p:cNvGrpSpPr/>
          <p:nvPr/>
        </p:nvGrpSpPr>
        <p:grpSpPr>
          <a:xfrm flipH="1">
            <a:off x="8370153" y="678848"/>
            <a:ext cx="752658" cy="1359462"/>
            <a:chOff x="254275" y="595600"/>
            <a:chExt cx="628000" cy="1661325"/>
          </a:xfrm>
        </p:grpSpPr>
        <p:sp>
          <p:nvSpPr>
            <p:cNvPr id="229" name="Google Shape;229;p7"/>
            <p:cNvSpPr/>
            <p:nvPr/>
          </p:nvSpPr>
          <p:spPr>
            <a:xfrm>
              <a:off x="265700" y="606175"/>
              <a:ext cx="587150" cy="1636025"/>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254275" y="595600"/>
              <a:ext cx="628000" cy="1661325"/>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 name="Google Shape;231;p7"/>
          <p:cNvGrpSpPr/>
          <p:nvPr/>
        </p:nvGrpSpPr>
        <p:grpSpPr>
          <a:xfrm flipH="1">
            <a:off x="8370238" y="2552823"/>
            <a:ext cx="711733" cy="2516872"/>
            <a:chOff x="3233850" y="907275"/>
            <a:chExt cx="758050" cy="1660425"/>
          </a:xfrm>
        </p:grpSpPr>
        <p:sp>
          <p:nvSpPr>
            <p:cNvPr id="232" name="Google Shape;232;p7"/>
            <p:cNvSpPr/>
            <p:nvPr/>
          </p:nvSpPr>
          <p:spPr>
            <a:xfrm>
              <a:off x="3244975" y="917550"/>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233850" y="907275"/>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7"/>
          <p:cNvGrpSpPr/>
          <p:nvPr/>
        </p:nvGrpSpPr>
        <p:grpSpPr>
          <a:xfrm>
            <a:off x="6969442" y="4073014"/>
            <a:ext cx="1400525" cy="1025004"/>
            <a:chOff x="739925" y="3179513"/>
            <a:chExt cx="2192775" cy="802100"/>
          </a:xfrm>
        </p:grpSpPr>
        <p:sp>
          <p:nvSpPr>
            <p:cNvPr id="235" name="Google Shape;235;p7"/>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7"/>
          <p:cNvGrpSpPr/>
          <p:nvPr/>
        </p:nvGrpSpPr>
        <p:grpSpPr>
          <a:xfrm rot="10800000">
            <a:off x="4749275" y="4550312"/>
            <a:ext cx="2220175" cy="529603"/>
            <a:chOff x="3919200" y="4099725"/>
            <a:chExt cx="2220175" cy="413075"/>
          </a:xfrm>
        </p:grpSpPr>
        <p:sp>
          <p:nvSpPr>
            <p:cNvPr id="238" name="Google Shape;238;p7"/>
            <p:cNvSpPr/>
            <p:nvPr/>
          </p:nvSpPr>
          <p:spPr>
            <a:xfrm>
              <a:off x="3929725" y="4111450"/>
              <a:ext cx="2174750" cy="38662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3919200" y="4099725"/>
              <a:ext cx="2220175" cy="413075"/>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7"/>
          <p:cNvGrpSpPr/>
          <p:nvPr/>
        </p:nvGrpSpPr>
        <p:grpSpPr>
          <a:xfrm rot="10800000" flipH="1">
            <a:off x="59736" y="4689570"/>
            <a:ext cx="2591185" cy="390379"/>
            <a:chOff x="3919200" y="602550"/>
            <a:chExt cx="3424775" cy="528825"/>
          </a:xfrm>
        </p:grpSpPr>
        <p:sp>
          <p:nvSpPr>
            <p:cNvPr id="241" name="Google Shape;241;p7"/>
            <p:cNvSpPr/>
            <p:nvPr/>
          </p:nvSpPr>
          <p:spPr>
            <a:xfrm>
              <a:off x="3929725" y="614575"/>
              <a:ext cx="3363125" cy="501775"/>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3919200" y="602550"/>
              <a:ext cx="3424775" cy="528825"/>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7"/>
          <p:cNvGrpSpPr/>
          <p:nvPr/>
        </p:nvGrpSpPr>
        <p:grpSpPr>
          <a:xfrm rot="-5400000">
            <a:off x="280744" y="4139958"/>
            <a:ext cx="323722" cy="760123"/>
            <a:chOff x="1088869" y="61502"/>
            <a:chExt cx="323722" cy="760123"/>
          </a:xfrm>
        </p:grpSpPr>
        <p:sp>
          <p:nvSpPr>
            <p:cNvPr id="244" name="Google Shape;244;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7"/>
          <p:cNvGrpSpPr/>
          <p:nvPr/>
        </p:nvGrpSpPr>
        <p:grpSpPr>
          <a:xfrm rot="-5400000">
            <a:off x="280744" y="3816233"/>
            <a:ext cx="323722" cy="760123"/>
            <a:chOff x="1088869" y="61502"/>
            <a:chExt cx="323722" cy="760123"/>
          </a:xfrm>
        </p:grpSpPr>
        <p:sp>
          <p:nvSpPr>
            <p:cNvPr id="247" name="Google Shape;247;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7"/>
          <p:cNvGrpSpPr/>
          <p:nvPr/>
        </p:nvGrpSpPr>
        <p:grpSpPr>
          <a:xfrm rot="-5400000">
            <a:off x="280744" y="3492508"/>
            <a:ext cx="323722" cy="760123"/>
            <a:chOff x="1088869" y="61502"/>
            <a:chExt cx="323722" cy="760123"/>
          </a:xfrm>
        </p:grpSpPr>
        <p:sp>
          <p:nvSpPr>
            <p:cNvPr id="250" name="Google Shape;250;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7"/>
          <p:cNvGrpSpPr/>
          <p:nvPr/>
        </p:nvGrpSpPr>
        <p:grpSpPr>
          <a:xfrm rot="-5400000">
            <a:off x="280744" y="3168783"/>
            <a:ext cx="323722" cy="760123"/>
            <a:chOff x="1088869" y="61502"/>
            <a:chExt cx="323722" cy="760123"/>
          </a:xfrm>
        </p:grpSpPr>
        <p:sp>
          <p:nvSpPr>
            <p:cNvPr id="253" name="Google Shape;253;p7"/>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7"/>
          <p:cNvGrpSpPr/>
          <p:nvPr/>
        </p:nvGrpSpPr>
        <p:grpSpPr>
          <a:xfrm rot="-5400000">
            <a:off x="-587" y="2431976"/>
            <a:ext cx="993425" cy="923528"/>
            <a:chOff x="3202825" y="597100"/>
            <a:chExt cx="758050" cy="1660425"/>
          </a:xfrm>
        </p:grpSpPr>
        <p:sp>
          <p:nvSpPr>
            <p:cNvPr id="256" name="Google Shape;256;p7"/>
            <p:cNvSpPr/>
            <p:nvPr/>
          </p:nvSpPr>
          <p:spPr>
            <a:xfrm>
              <a:off x="3213950" y="607375"/>
              <a:ext cx="715800" cy="1634825"/>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3202825" y="597100"/>
              <a:ext cx="758050" cy="1660425"/>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7"/>
          <p:cNvGrpSpPr/>
          <p:nvPr/>
        </p:nvGrpSpPr>
        <p:grpSpPr>
          <a:xfrm>
            <a:off x="87217" y="452714"/>
            <a:ext cx="1400525" cy="1025004"/>
            <a:chOff x="739925" y="3179513"/>
            <a:chExt cx="2192775" cy="802100"/>
          </a:xfrm>
        </p:grpSpPr>
        <p:sp>
          <p:nvSpPr>
            <p:cNvPr id="259" name="Google Shape;259;p7"/>
            <p:cNvSpPr/>
            <p:nvPr/>
          </p:nvSpPr>
          <p:spPr>
            <a:xfrm>
              <a:off x="747613" y="3193950"/>
              <a:ext cx="2174750" cy="773225"/>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739925" y="3179513"/>
              <a:ext cx="2192775" cy="802100"/>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1" name="Google Shape;261;p7"/>
          <p:cNvPicPr preferRelativeResize="0"/>
          <p:nvPr/>
        </p:nvPicPr>
        <p:blipFill>
          <a:blip r:embed="rId2">
            <a:alphaModFix amt="28000"/>
          </a:blip>
          <a:stretch>
            <a:fillRect/>
          </a:stretch>
        </p:blipFill>
        <p:spPr>
          <a:xfrm rot="10800000">
            <a:off x="-15089" y="-20546"/>
            <a:ext cx="9174177" cy="5184592"/>
          </a:xfrm>
          <a:prstGeom prst="rect">
            <a:avLst/>
          </a:prstGeom>
          <a:noFill/>
          <a:ln>
            <a:noFill/>
          </a:ln>
        </p:spPr>
      </p:pic>
      <p:grpSp>
        <p:nvGrpSpPr>
          <p:cNvPr id="262" name="Google Shape;262;p7"/>
          <p:cNvGrpSpPr/>
          <p:nvPr/>
        </p:nvGrpSpPr>
        <p:grpSpPr>
          <a:xfrm flipH="1">
            <a:off x="-28790" y="-17707"/>
            <a:ext cx="9201581" cy="5178914"/>
            <a:chOff x="231025" y="848375"/>
            <a:chExt cx="7139650" cy="4018400"/>
          </a:xfrm>
        </p:grpSpPr>
        <p:sp>
          <p:nvSpPr>
            <p:cNvPr id="263" name="Google Shape;263;p7"/>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7"/>
          <p:cNvSpPr txBox="1">
            <a:spLocks noGrp="1"/>
          </p:cNvSpPr>
          <p:nvPr>
            <p:ph type="title"/>
          </p:nvPr>
        </p:nvSpPr>
        <p:spPr>
          <a:xfrm>
            <a:off x="1229100" y="2234850"/>
            <a:ext cx="3044400" cy="673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a:latin typeface="Do Hyeon"/>
                <a:ea typeface="Do Hyeon"/>
                <a:cs typeface="Do Hyeon"/>
                <a:sym typeface="Do Hyeon"/>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66" name="Google Shape;266;p7"/>
          <p:cNvSpPr txBox="1">
            <a:spLocks noGrp="1"/>
          </p:cNvSpPr>
          <p:nvPr>
            <p:ph type="body" idx="1"/>
          </p:nvPr>
        </p:nvSpPr>
        <p:spPr>
          <a:xfrm>
            <a:off x="4450422" y="1131150"/>
            <a:ext cx="3742800" cy="2881200"/>
          </a:xfrm>
          <a:prstGeom prst="rect">
            <a:avLst/>
          </a:prstGeom>
        </p:spPr>
        <p:txBody>
          <a:bodyPr spcFirstLastPara="1" wrap="square" lIns="91425" tIns="91425" rIns="91425" bIns="91425" anchor="t" anchorCtr="0">
            <a:noAutofit/>
          </a:bodyPr>
          <a:lstStyle>
            <a:lvl1pPr marL="457200" lvl="0" indent="-279400">
              <a:lnSpc>
                <a:spcPct val="100000"/>
              </a:lnSpc>
              <a:spcBef>
                <a:spcPts val="0"/>
              </a:spcBef>
              <a:spcAft>
                <a:spcPts val="0"/>
              </a:spcAft>
              <a:buClr>
                <a:schemeClr val="accent1"/>
              </a:buClr>
              <a:buSzPts val="800"/>
              <a:buFont typeface="Open Sans"/>
              <a:buChar char="●"/>
              <a:defRPr>
                <a:latin typeface="Nanum Gothic"/>
                <a:ea typeface="Nanum Gothic"/>
                <a:cs typeface="Nanum Gothic"/>
                <a:sym typeface="Nanum Gothic"/>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8"/>
        <p:cNvGrpSpPr/>
        <p:nvPr/>
      </p:nvGrpSpPr>
      <p:grpSpPr>
        <a:xfrm>
          <a:off x="0" y="0"/>
          <a:ext cx="0" cy="0"/>
          <a:chOff x="0" y="0"/>
          <a:chExt cx="0" cy="0"/>
        </a:xfrm>
      </p:grpSpPr>
      <p:sp>
        <p:nvSpPr>
          <p:cNvPr id="329" name="Google Shape;329;p9"/>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9"/>
          <p:cNvGrpSpPr/>
          <p:nvPr/>
        </p:nvGrpSpPr>
        <p:grpSpPr>
          <a:xfrm>
            <a:off x="8137230" y="718930"/>
            <a:ext cx="966285" cy="1470808"/>
            <a:chOff x="8137230" y="718930"/>
            <a:chExt cx="966285" cy="1470808"/>
          </a:xfrm>
        </p:grpSpPr>
        <p:sp>
          <p:nvSpPr>
            <p:cNvPr id="331" name="Google Shape;331;p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9"/>
          <p:cNvGrpSpPr/>
          <p:nvPr/>
        </p:nvGrpSpPr>
        <p:grpSpPr>
          <a:xfrm>
            <a:off x="4737447" y="4556462"/>
            <a:ext cx="2850927" cy="530430"/>
            <a:chOff x="4737447" y="4556462"/>
            <a:chExt cx="2850927" cy="530430"/>
          </a:xfrm>
        </p:grpSpPr>
        <p:sp>
          <p:nvSpPr>
            <p:cNvPr id="334" name="Google Shape;334;p9"/>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9"/>
          <p:cNvGrpSpPr/>
          <p:nvPr/>
        </p:nvGrpSpPr>
        <p:grpSpPr>
          <a:xfrm>
            <a:off x="8137227" y="4051031"/>
            <a:ext cx="943555" cy="1029977"/>
            <a:chOff x="23227" y="4051137"/>
            <a:chExt cx="2815742" cy="1029977"/>
          </a:xfrm>
        </p:grpSpPr>
        <p:sp>
          <p:nvSpPr>
            <p:cNvPr id="337" name="Google Shape;337;p9"/>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9"/>
          <p:cNvGrpSpPr/>
          <p:nvPr/>
        </p:nvGrpSpPr>
        <p:grpSpPr>
          <a:xfrm>
            <a:off x="8383538" y="190675"/>
            <a:ext cx="473675" cy="474700"/>
            <a:chOff x="311700" y="2314625"/>
            <a:chExt cx="473675" cy="474700"/>
          </a:xfrm>
        </p:grpSpPr>
        <p:sp>
          <p:nvSpPr>
            <p:cNvPr id="340" name="Google Shape;340;p9"/>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9"/>
          <p:cNvGrpSpPr/>
          <p:nvPr/>
        </p:nvGrpSpPr>
        <p:grpSpPr>
          <a:xfrm>
            <a:off x="32004" y="32173"/>
            <a:ext cx="2112071" cy="2158848"/>
            <a:chOff x="7526159" y="2593427"/>
            <a:chExt cx="1596425" cy="2496932"/>
          </a:xfrm>
        </p:grpSpPr>
        <p:sp>
          <p:nvSpPr>
            <p:cNvPr id="343" name="Google Shape;343;p9"/>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9"/>
          <p:cNvGrpSpPr/>
          <p:nvPr/>
        </p:nvGrpSpPr>
        <p:grpSpPr>
          <a:xfrm>
            <a:off x="2144081" y="2698964"/>
            <a:ext cx="1638361" cy="969860"/>
            <a:chOff x="1453072" y="4665707"/>
            <a:chExt cx="2590704" cy="408087"/>
          </a:xfrm>
        </p:grpSpPr>
        <p:sp>
          <p:nvSpPr>
            <p:cNvPr id="346" name="Google Shape;346;p9"/>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9"/>
          <p:cNvGrpSpPr/>
          <p:nvPr/>
        </p:nvGrpSpPr>
        <p:grpSpPr>
          <a:xfrm>
            <a:off x="31704" y="2495491"/>
            <a:ext cx="759738" cy="323497"/>
            <a:chOff x="1688654" y="1328266"/>
            <a:chExt cx="759738" cy="323497"/>
          </a:xfrm>
        </p:grpSpPr>
        <p:sp>
          <p:nvSpPr>
            <p:cNvPr id="349" name="Google Shape;349;p9"/>
            <p:cNvSpPr/>
            <p:nvPr/>
          </p:nvSpPr>
          <p:spPr>
            <a:xfrm rot="-5400000">
              <a:off x="1888830" y="1147416"/>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rot="-5400000">
              <a:off x="1906775" y="1110145"/>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 name="Google Shape;351;p9"/>
          <p:cNvGrpSpPr/>
          <p:nvPr/>
        </p:nvGrpSpPr>
        <p:grpSpPr>
          <a:xfrm>
            <a:off x="2068672" y="3101547"/>
            <a:ext cx="973412" cy="1985246"/>
            <a:chOff x="3817550" y="58742"/>
            <a:chExt cx="973412" cy="2132152"/>
          </a:xfrm>
        </p:grpSpPr>
        <p:sp>
          <p:nvSpPr>
            <p:cNvPr id="352" name="Google Shape;352;p9"/>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9"/>
          <p:cNvGrpSpPr/>
          <p:nvPr/>
        </p:nvGrpSpPr>
        <p:grpSpPr>
          <a:xfrm rot="-5400000">
            <a:off x="249520" y="2883353"/>
            <a:ext cx="323722" cy="760123"/>
            <a:chOff x="1088869" y="61502"/>
            <a:chExt cx="323722" cy="760123"/>
          </a:xfrm>
        </p:grpSpPr>
        <p:sp>
          <p:nvSpPr>
            <p:cNvPr id="355" name="Google Shape;355;p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9"/>
          <p:cNvGrpSpPr/>
          <p:nvPr/>
        </p:nvGrpSpPr>
        <p:grpSpPr>
          <a:xfrm>
            <a:off x="31704" y="2798538"/>
            <a:ext cx="759738" cy="324299"/>
            <a:chOff x="1688654" y="1631313"/>
            <a:chExt cx="759738" cy="324299"/>
          </a:xfrm>
        </p:grpSpPr>
        <p:sp>
          <p:nvSpPr>
            <p:cNvPr id="358" name="Google Shape;358;p9"/>
            <p:cNvSpPr/>
            <p:nvPr/>
          </p:nvSpPr>
          <p:spPr>
            <a:xfrm rot="-5400000">
              <a:off x="1888814" y="1450448"/>
              <a:ext cx="306162" cy="689465"/>
            </a:xfrm>
            <a:custGeom>
              <a:avLst/>
              <a:gdLst/>
              <a:ahLst/>
              <a:cxnLst/>
              <a:rect l="l" t="t" r="r" b="b"/>
              <a:pathLst>
                <a:path w="9537"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rot="-5400000">
              <a:off x="1906374" y="1413594"/>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9"/>
          <p:cNvGrpSpPr/>
          <p:nvPr/>
        </p:nvGrpSpPr>
        <p:grpSpPr>
          <a:xfrm>
            <a:off x="31319" y="2189747"/>
            <a:ext cx="760123" cy="324011"/>
            <a:chOff x="1688269" y="1022522"/>
            <a:chExt cx="760123" cy="324011"/>
          </a:xfrm>
        </p:grpSpPr>
        <p:sp>
          <p:nvSpPr>
            <p:cNvPr id="361" name="Google Shape;361;p9"/>
            <p:cNvSpPr/>
            <p:nvPr/>
          </p:nvSpPr>
          <p:spPr>
            <a:xfrm rot="-5400000">
              <a:off x="1889006" y="841496"/>
              <a:ext cx="305776" cy="689465"/>
            </a:xfrm>
            <a:custGeom>
              <a:avLst/>
              <a:gdLst/>
              <a:ahLst/>
              <a:cxnLst/>
              <a:rect l="l" t="t" r="r" b="b"/>
              <a:pathLst>
                <a:path w="9525" h="21477" extrusionOk="0">
                  <a:moveTo>
                    <a:pt x="1" y="0"/>
                  </a:moveTo>
                  <a:lnTo>
                    <a:pt x="4606"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rot="-5400000">
              <a:off x="1906325" y="804465"/>
              <a:ext cx="324011" cy="760123"/>
            </a:xfrm>
            <a:custGeom>
              <a:avLst/>
              <a:gdLst/>
              <a:ahLst/>
              <a:cxnLst/>
              <a:rect l="l" t="t" r="r" b="b"/>
              <a:pathLst>
                <a:path w="10093" h="23678" extrusionOk="0">
                  <a:moveTo>
                    <a:pt x="617" y="229"/>
                  </a:moveTo>
                  <a:lnTo>
                    <a:pt x="617" y="229"/>
                  </a:lnTo>
                  <a:cubicBezTo>
                    <a:pt x="629" y="265"/>
                    <a:pt x="629" y="301"/>
                    <a:pt x="641" y="337"/>
                  </a:cubicBezTo>
                  <a:cubicBezTo>
                    <a:pt x="638" y="325"/>
                    <a:pt x="638" y="319"/>
                    <a:pt x="639" y="319"/>
                  </a:cubicBezTo>
                  <a:lnTo>
                    <a:pt x="639" y="319"/>
                  </a:lnTo>
                  <a:cubicBezTo>
                    <a:pt x="644" y="319"/>
                    <a:pt x="671" y="385"/>
                    <a:pt x="707" y="477"/>
                  </a:cubicBezTo>
                  <a:lnTo>
                    <a:pt x="707" y="477"/>
                  </a:lnTo>
                  <a:cubicBezTo>
                    <a:pt x="694" y="478"/>
                    <a:pt x="681" y="478"/>
                    <a:pt x="668" y="479"/>
                  </a:cubicBezTo>
                  <a:lnTo>
                    <a:pt x="668" y="479"/>
                  </a:lnTo>
                  <a:cubicBezTo>
                    <a:pt x="662" y="459"/>
                    <a:pt x="657" y="440"/>
                    <a:pt x="653" y="422"/>
                  </a:cubicBezTo>
                  <a:lnTo>
                    <a:pt x="653" y="385"/>
                  </a:lnTo>
                  <a:cubicBezTo>
                    <a:pt x="643" y="360"/>
                    <a:pt x="635" y="331"/>
                    <a:pt x="627" y="304"/>
                  </a:cubicBezTo>
                  <a:lnTo>
                    <a:pt x="627" y="304"/>
                  </a:lnTo>
                  <a:cubicBezTo>
                    <a:pt x="623" y="279"/>
                    <a:pt x="619" y="254"/>
                    <a:pt x="617" y="229"/>
                  </a:cubicBezTo>
                  <a:close/>
                  <a:moveTo>
                    <a:pt x="579" y="465"/>
                  </a:moveTo>
                  <a:cubicBezTo>
                    <a:pt x="582" y="465"/>
                    <a:pt x="587" y="471"/>
                    <a:pt x="593" y="481"/>
                  </a:cubicBezTo>
                  <a:lnTo>
                    <a:pt x="593" y="481"/>
                  </a:lnTo>
                  <a:cubicBezTo>
                    <a:pt x="589" y="481"/>
                    <a:pt x="585" y="482"/>
                    <a:pt x="581" y="482"/>
                  </a:cubicBezTo>
                  <a:cubicBezTo>
                    <a:pt x="587" y="483"/>
                    <a:pt x="592" y="485"/>
                    <a:pt x="597" y="486"/>
                  </a:cubicBezTo>
                  <a:lnTo>
                    <a:pt x="597" y="486"/>
                  </a:lnTo>
                  <a:cubicBezTo>
                    <a:pt x="599" y="490"/>
                    <a:pt x="601" y="495"/>
                    <a:pt x="604" y="499"/>
                  </a:cubicBezTo>
                  <a:lnTo>
                    <a:pt x="604" y="499"/>
                  </a:lnTo>
                  <a:cubicBezTo>
                    <a:pt x="600" y="502"/>
                    <a:pt x="592" y="505"/>
                    <a:pt x="582" y="507"/>
                  </a:cubicBezTo>
                  <a:lnTo>
                    <a:pt x="582" y="507"/>
                  </a:lnTo>
                  <a:cubicBezTo>
                    <a:pt x="581" y="507"/>
                    <a:pt x="581" y="506"/>
                    <a:pt x="581" y="506"/>
                  </a:cubicBezTo>
                  <a:cubicBezTo>
                    <a:pt x="575" y="477"/>
                    <a:pt x="575" y="465"/>
                    <a:pt x="579" y="465"/>
                  </a:cubicBezTo>
                  <a:close/>
                  <a:moveTo>
                    <a:pt x="764" y="613"/>
                  </a:moveTo>
                  <a:lnTo>
                    <a:pt x="764" y="613"/>
                  </a:lnTo>
                  <a:cubicBezTo>
                    <a:pt x="776" y="613"/>
                    <a:pt x="788" y="613"/>
                    <a:pt x="800" y="613"/>
                  </a:cubicBezTo>
                  <a:lnTo>
                    <a:pt x="800" y="613"/>
                  </a:lnTo>
                  <a:cubicBezTo>
                    <a:pt x="798" y="615"/>
                    <a:pt x="797" y="619"/>
                    <a:pt x="797" y="626"/>
                  </a:cubicBezTo>
                  <a:cubicBezTo>
                    <a:pt x="796" y="625"/>
                    <a:pt x="795" y="625"/>
                    <a:pt x="794" y="625"/>
                  </a:cubicBezTo>
                  <a:cubicBezTo>
                    <a:pt x="786" y="625"/>
                    <a:pt x="784" y="645"/>
                    <a:pt x="786" y="674"/>
                  </a:cubicBezTo>
                  <a:lnTo>
                    <a:pt x="786" y="674"/>
                  </a:lnTo>
                  <a:cubicBezTo>
                    <a:pt x="779" y="654"/>
                    <a:pt x="771" y="634"/>
                    <a:pt x="764" y="613"/>
                  </a:cubicBezTo>
                  <a:close/>
                  <a:moveTo>
                    <a:pt x="741" y="613"/>
                  </a:moveTo>
                  <a:cubicBezTo>
                    <a:pt x="747" y="613"/>
                    <a:pt x="753" y="613"/>
                    <a:pt x="758" y="613"/>
                  </a:cubicBezTo>
                  <a:lnTo>
                    <a:pt x="758" y="613"/>
                  </a:lnTo>
                  <a:cubicBezTo>
                    <a:pt x="768" y="638"/>
                    <a:pt x="778" y="664"/>
                    <a:pt x="787" y="690"/>
                  </a:cubicBezTo>
                  <a:lnTo>
                    <a:pt x="787" y="690"/>
                  </a:lnTo>
                  <a:cubicBezTo>
                    <a:pt x="796" y="787"/>
                    <a:pt x="830" y="958"/>
                    <a:pt x="809" y="958"/>
                  </a:cubicBezTo>
                  <a:cubicBezTo>
                    <a:pt x="809" y="958"/>
                    <a:pt x="809" y="958"/>
                    <a:pt x="809" y="958"/>
                  </a:cubicBezTo>
                  <a:lnTo>
                    <a:pt x="809" y="958"/>
                  </a:lnTo>
                  <a:cubicBezTo>
                    <a:pt x="816" y="974"/>
                    <a:pt x="822" y="986"/>
                    <a:pt x="825" y="991"/>
                  </a:cubicBezTo>
                  <a:lnTo>
                    <a:pt x="825" y="991"/>
                  </a:lnTo>
                  <a:lnTo>
                    <a:pt x="833" y="1047"/>
                  </a:lnTo>
                  <a:cubicBezTo>
                    <a:pt x="817" y="1011"/>
                    <a:pt x="803" y="974"/>
                    <a:pt x="791" y="938"/>
                  </a:cubicBezTo>
                  <a:lnTo>
                    <a:pt x="791" y="938"/>
                  </a:lnTo>
                  <a:cubicBezTo>
                    <a:pt x="789" y="934"/>
                    <a:pt x="787" y="931"/>
                    <a:pt x="785" y="927"/>
                  </a:cubicBezTo>
                  <a:cubicBezTo>
                    <a:pt x="785" y="923"/>
                    <a:pt x="785" y="920"/>
                    <a:pt x="785" y="917"/>
                  </a:cubicBezTo>
                  <a:lnTo>
                    <a:pt x="785" y="917"/>
                  </a:lnTo>
                  <a:cubicBezTo>
                    <a:pt x="787" y="924"/>
                    <a:pt x="789" y="931"/>
                    <a:pt x="791" y="938"/>
                  </a:cubicBezTo>
                  <a:lnTo>
                    <a:pt x="791" y="938"/>
                  </a:lnTo>
                  <a:cubicBezTo>
                    <a:pt x="799" y="951"/>
                    <a:pt x="805" y="957"/>
                    <a:pt x="809" y="958"/>
                  </a:cubicBezTo>
                  <a:lnTo>
                    <a:pt x="809" y="958"/>
                  </a:lnTo>
                  <a:cubicBezTo>
                    <a:pt x="802" y="943"/>
                    <a:pt x="794" y="925"/>
                    <a:pt x="785" y="905"/>
                  </a:cubicBezTo>
                  <a:lnTo>
                    <a:pt x="785" y="905"/>
                  </a:lnTo>
                  <a:cubicBezTo>
                    <a:pt x="785" y="909"/>
                    <a:pt x="785" y="913"/>
                    <a:pt x="785" y="917"/>
                  </a:cubicBezTo>
                  <a:lnTo>
                    <a:pt x="785" y="917"/>
                  </a:lnTo>
                  <a:cubicBezTo>
                    <a:pt x="782" y="906"/>
                    <a:pt x="779" y="895"/>
                    <a:pt x="776" y="884"/>
                  </a:cubicBezTo>
                  <a:lnTo>
                    <a:pt x="776" y="884"/>
                  </a:lnTo>
                  <a:cubicBezTo>
                    <a:pt x="779" y="891"/>
                    <a:pt x="782" y="898"/>
                    <a:pt x="785" y="905"/>
                  </a:cubicBezTo>
                  <a:lnTo>
                    <a:pt x="785" y="905"/>
                  </a:lnTo>
                  <a:cubicBezTo>
                    <a:pt x="783" y="810"/>
                    <a:pt x="766" y="709"/>
                    <a:pt x="741" y="613"/>
                  </a:cubicBezTo>
                  <a:close/>
                  <a:moveTo>
                    <a:pt x="1146" y="2346"/>
                  </a:moveTo>
                  <a:cubicBezTo>
                    <a:pt x="1147" y="2353"/>
                    <a:pt x="1147" y="2359"/>
                    <a:pt x="1148" y="2366"/>
                  </a:cubicBezTo>
                  <a:lnTo>
                    <a:pt x="1148" y="2366"/>
                  </a:lnTo>
                  <a:cubicBezTo>
                    <a:pt x="1147" y="2359"/>
                    <a:pt x="1147" y="2352"/>
                    <a:pt x="1146" y="2346"/>
                  </a:cubicBezTo>
                  <a:close/>
                  <a:moveTo>
                    <a:pt x="8994" y="5317"/>
                  </a:moveTo>
                  <a:cubicBezTo>
                    <a:pt x="8992" y="5337"/>
                    <a:pt x="8989" y="5356"/>
                    <a:pt x="8986" y="5376"/>
                  </a:cubicBezTo>
                  <a:cubicBezTo>
                    <a:pt x="8990" y="5352"/>
                    <a:pt x="8992" y="5333"/>
                    <a:pt x="8994" y="5317"/>
                  </a:cubicBezTo>
                  <a:close/>
                  <a:moveTo>
                    <a:pt x="7021" y="10476"/>
                  </a:moveTo>
                  <a:lnTo>
                    <a:pt x="7021" y="10476"/>
                  </a:lnTo>
                  <a:cubicBezTo>
                    <a:pt x="7017" y="10487"/>
                    <a:pt x="7014" y="10499"/>
                    <a:pt x="7014" y="10511"/>
                  </a:cubicBezTo>
                  <a:cubicBezTo>
                    <a:pt x="7016" y="10499"/>
                    <a:pt x="7019" y="10488"/>
                    <a:pt x="7021" y="10476"/>
                  </a:cubicBezTo>
                  <a:close/>
                  <a:moveTo>
                    <a:pt x="2368" y="12212"/>
                  </a:moveTo>
                  <a:lnTo>
                    <a:pt x="2396" y="12338"/>
                  </a:lnTo>
                  <a:cubicBezTo>
                    <a:pt x="2387" y="12296"/>
                    <a:pt x="2378" y="12254"/>
                    <a:pt x="2368" y="12212"/>
                  </a:cubicBezTo>
                  <a:close/>
                  <a:moveTo>
                    <a:pt x="806" y="613"/>
                  </a:moveTo>
                  <a:cubicBezTo>
                    <a:pt x="901" y="615"/>
                    <a:pt x="1005" y="619"/>
                    <a:pt x="1170" y="638"/>
                  </a:cubicBezTo>
                  <a:lnTo>
                    <a:pt x="1158" y="626"/>
                  </a:lnTo>
                  <a:lnTo>
                    <a:pt x="1158" y="626"/>
                  </a:lnTo>
                  <a:cubicBezTo>
                    <a:pt x="3118" y="698"/>
                    <a:pt x="5078" y="734"/>
                    <a:pt x="7062" y="758"/>
                  </a:cubicBezTo>
                  <a:cubicBezTo>
                    <a:pt x="7495" y="746"/>
                    <a:pt x="7940" y="734"/>
                    <a:pt x="8397" y="734"/>
                  </a:cubicBezTo>
                  <a:lnTo>
                    <a:pt x="9179" y="734"/>
                  </a:lnTo>
                  <a:lnTo>
                    <a:pt x="9130" y="903"/>
                  </a:lnTo>
                  <a:cubicBezTo>
                    <a:pt x="9082" y="1131"/>
                    <a:pt x="9034" y="1360"/>
                    <a:pt x="8986" y="1600"/>
                  </a:cubicBezTo>
                  <a:cubicBezTo>
                    <a:pt x="8673" y="3043"/>
                    <a:pt x="8349" y="4618"/>
                    <a:pt x="8096" y="5869"/>
                  </a:cubicBezTo>
                  <a:cubicBezTo>
                    <a:pt x="8048" y="6133"/>
                    <a:pt x="7964" y="6374"/>
                    <a:pt x="7880" y="6626"/>
                  </a:cubicBezTo>
                  <a:cubicBezTo>
                    <a:pt x="7641" y="7759"/>
                    <a:pt x="7297" y="9198"/>
                    <a:pt x="7021" y="10476"/>
                  </a:cubicBezTo>
                  <a:lnTo>
                    <a:pt x="7021" y="10476"/>
                  </a:lnTo>
                  <a:cubicBezTo>
                    <a:pt x="7026" y="10466"/>
                    <a:pt x="7032" y="10456"/>
                    <a:pt x="7038" y="10450"/>
                  </a:cubicBezTo>
                  <a:lnTo>
                    <a:pt x="7038" y="10450"/>
                  </a:lnTo>
                  <a:cubicBezTo>
                    <a:pt x="6882" y="11136"/>
                    <a:pt x="6725" y="11641"/>
                    <a:pt x="6569" y="12302"/>
                  </a:cubicBezTo>
                  <a:cubicBezTo>
                    <a:pt x="6593" y="12302"/>
                    <a:pt x="6569" y="12410"/>
                    <a:pt x="6557" y="12459"/>
                  </a:cubicBezTo>
                  <a:cubicBezTo>
                    <a:pt x="6473" y="12555"/>
                    <a:pt x="5787" y="16427"/>
                    <a:pt x="5703" y="16643"/>
                  </a:cubicBezTo>
                  <a:cubicBezTo>
                    <a:pt x="5691" y="16715"/>
                    <a:pt x="5667" y="16788"/>
                    <a:pt x="5655" y="16860"/>
                  </a:cubicBezTo>
                  <a:cubicBezTo>
                    <a:pt x="5487" y="17569"/>
                    <a:pt x="5282" y="18279"/>
                    <a:pt x="5090" y="18964"/>
                  </a:cubicBezTo>
                  <a:lnTo>
                    <a:pt x="5078" y="19024"/>
                  </a:lnTo>
                  <a:lnTo>
                    <a:pt x="5066" y="19060"/>
                  </a:lnTo>
                  <a:lnTo>
                    <a:pt x="5066" y="19072"/>
                  </a:lnTo>
                  <a:lnTo>
                    <a:pt x="5054" y="19108"/>
                  </a:lnTo>
                  <a:lnTo>
                    <a:pt x="5018" y="19181"/>
                  </a:lnTo>
                  <a:cubicBezTo>
                    <a:pt x="5006" y="19229"/>
                    <a:pt x="4994" y="19277"/>
                    <a:pt x="4970" y="19313"/>
                  </a:cubicBezTo>
                  <a:cubicBezTo>
                    <a:pt x="4946" y="19385"/>
                    <a:pt x="4922" y="19469"/>
                    <a:pt x="4910" y="19541"/>
                  </a:cubicBezTo>
                  <a:cubicBezTo>
                    <a:pt x="4898" y="19710"/>
                    <a:pt x="4874" y="19902"/>
                    <a:pt x="4862" y="20143"/>
                  </a:cubicBezTo>
                  <a:cubicBezTo>
                    <a:pt x="4852" y="20060"/>
                    <a:pt x="4846" y="20044"/>
                    <a:pt x="4841" y="20044"/>
                  </a:cubicBezTo>
                  <a:cubicBezTo>
                    <a:pt x="4838" y="20044"/>
                    <a:pt x="4835" y="20051"/>
                    <a:pt x="4832" y="20051"/>
                  </a:cubicBezTo>
                  <a:cubicBezTo>
                    <a:pt x="4827" y="20051"/>
                    <a:pt x="4822" y="20039"/>
                    <a:pt x="4813" y="19986"/>
                  </a:cubicBezTo>
                  <a:cubicBezTo>
                    <a:pt x="4813" y="19818"/>
                    <a:pt x="4801" y="19649"/>
                    <a:pt x="4777" y="19469"/>
                  </a:cubicBezTo>
                  <a:cubicBezTo>
                    <a:pt x="4775" y="19461"/>
                    <a:pt x="4772" y="19457"/>
                    <a:pt x="4770" y="19457"/>
                  </a:cubicBezTo>
                  <a:cubicBezTo>
                    <a:pt x="4761" y="19457"/>
                    <a:pt x="4753" y="19507"/>
                    <a:pt x="4753" y="19601"/>
                  </a:cubicBezTo>
                  <a:cubicBezTo>
                    <a:pt x="4729" y="19517"/>
                    <a:pt x="4705" y="19409"/>
                    <a:pt x="4681" y="19289"/>
                  </a:cubicBezTo>
                  <a:cubicBezTo>
                    <a:pt x="4645" y="19144"/>
                    <a:pt x="4609" y="19000"/>
                    <a:pt x="4585" y="18868"/>
                  </a:cubicBezTo>
                  <a:cubicBezTo>
                    <a:pt x="4525" y="18651"/>
                    <a:pt x="4477" y="18423"/>
                    <a:pt x="4417" y="18207"/>
                  </a:cubicBezTo>
                  <a:cubicBezTo>
                    <a:pt x="4369" y="18074"/>
                    <a:pt x="4356" y="17942"/>
                    <a:pt x="4369" y="17810"/>
                  </a:cubicBezTo>
                  <a:cubicBezTo>
                    <a:pt x="4296" y="17521"/>
                    <a:pt x="4248" y="17232"/>
                    <a:pt x="4212" y="16944"/>
                  </a:cubicBezTo>
                  <a:cubicBezTo>
                    <a:pt x="4224" y="16812"/>
                    <a:pt x="3863" y="15669"/>
                    <a:pt x="3839" y="15525"/>
                  </a:cubicBezTo>
                  <a:lnTo>
                    <a:pt x="3839" y="15525"/>
                  </a:lnTo>
                  <a:lnTo>
                    <a:pt x="3875" y="15609"/>
                  </a:lnTo>
                  <a:cubicBezTo>
                    <a:pt x="3755" y="15008"/>
                    <a:pt x="3755" y="14599"/>
                    <a:pt x="3635" y="14022"/>
                  </a:cubicBezTo>
                  <a:cubicBezTo>
                    <a:pt x="3322" y="12410"/>
                    <a:pt x="2913" y="10667"/>
                    <a:pt x="2601" y="9164"/>
                  </a:cubicBezTo>
                  <a:cubicBezTo>
                    <a:pt x="2553" y="9164"/>
                    <a:pt x="2685" y="9500"/>
                    <a:pt x="2625" y="9524"/>
                  </a:cubicBezTo>
                  <a:cubicBezTo>
                    <a:pt x="2445" y="8647"/>
                    <a:pt x="2312" y="7745"/>
                    <a:pt x="2132" y="6855"/>
                  </a:cubicBezTo>
                  <a:cubicBezTo>
                    <a:pt x="2108" y="6699"/>
                    <a:pt x="2096" y="6494"/>
                    <a:pt x="2084" y="6422"/>
                  </a:cubicBezTo>
                  <a:cubicBezTo>
                    <a:pt x="2060" y="6290"/>
                    <a:pt x="2036" y="6170"/>
                    <a:pt x="1988" y="6049"/>
                  </a:cubicBezTo>
                  <a:lnTo>
                    <a:pt x="2024" y="6013"/>
                  </a:lnTo>
                  <a:cubicBezTo>
                    <a:pt x="1927" y="5713"/>
                    <a:pt x="1976" y="5556"/>
                    <a:pt x="1903" y="5280"/>
                  </a:cubicBezTo>
                  <a:cubicBezTo>
                    <a:pt x="1867" y="5208"/>
                    <a:pt x="1843" y="5135"/>
                    <a:pt x="1831" y="5063"/>
                  </a:cubicBezTo>
                  <a:cubicBezTo>
                    <a:pt x="1878" y="5051"/>
                    <a:pt x="1764" y="4762"/>
                    <a:pt x="1805" y="4762"/>
                  </a:cubicBezTo>
                  <a:cubicBezTo>
                    <a:pt x="1805" y="4762"/>
                    <a:pt x="1806" y="4762"/>
                    <a:pt x="1807" y="4763"/>
                  </a:cubicBezTo>
                  <a:cubicBezTo>
                    <a:pt x="1795" y="4702"/>
                    <a:pt x="1783" y="4654"/>
                    <a:pt x="1771" y="4582"/>
                  </a:cubicBezTo>
                  <a:cubicBezTo>
                    <a:pt x="1735" y="4462"/>
                    <a:pt x="1386" y="3404"/>
                    <a:pt x="1338" y="3296"/>
                  </a:cubicBezTo>
                  <a:lnTo>
                    <a:pt x="1338" y="3235"/>
                  </a:lnTo>
                  <a:cubicBezTo>
                    <a:pt x="1314" y="3122"/>
                    <a:pt x="1284" y="3057"/>
                    <a:pt x="1271" y="3057"/>
                  </a:cubicBezTo>
                  <a:cubicBezTo>
                    <a:pt x="1265" y="3057"/>
                    <a:pt x="1262" y="3072"/>
                    <a:pt x="1266" y="3103"/>
                  </a:cubicBezTo>
                  <a:lnTo>
                    <a:pt x="1230" y="2911"/>
                  </a:lnTo>
                  <a:lnTo>
                    <a:pt x="1230" y="2923"/>
                  </a:lnTo>
                  <a:lnTo>
                    <a:pt x="1194" y="2730"/>
                  </a:lnTo>
                  <a:cubicBezTo>
                    <a:pt x="1194" y="2705"/>
                    <a:pt x="1194" y="2674"/>
                    <a:pt x="1206" y="2674"/>
                  </a:cubicBezTo>
                  <a:cubicBezTo>
                    <a:pt x="1212" y="2674"/>
                    <a:pt x="1219" y="2680"/>
                    <a:pt x="1230" y="2694"/>
                  </a:cubicBezTo>
                  <a:cubicBezTo>
                    <a:pt x="1196" y="2592"/>
                    <a:pt x="1162" y="2480"/>
                    <a:pt x="1148" y="2366"/>
                  </a:cubicBezTo>
                  <a:lnTo>
                    <a:pt x="1148" y="2366"/>
                  </a:lnTo>
                  <a:cubicBezTo>
                    <a:pt x="1184" y="2687"/>
                    <a:pt x="1231" y="3074"/>
                    <a:pt x="1254" y="3404"/>
                  </a:cubicBezTo>
                  <a:cubicBezTo>
                    <a:pt x="1206" y="3271"/>
                    <a:pt x="1182" y="3019"/>
                    <a:pt x="1146" y="2875"/>
                  </a:cubicBezTo>
                  <a:cubicBezTo>
                    <a:pt x="1134" y="2694"/>
                    <a:pt x="1086" y="2322"/>
                    <a:pt x="1038" y="2045"/>
                  </a:cubicBezTo>
                  <a:cubicBezTo>
                    <a:pt x="1026" y="1985"/>
                    <a:pt x="965" y="1949"/>
                    <a:pt x="965" y="1804"/>
                  </a:cubicBezTo>
                  <a:cubicBezTo>
                    <a:pt x="977" y="1732"/>
                    <a:pt x="929" y="1648"/>
                    <a:pt x="929" y="1528"/>
                  </a:cubicBezTo>
                  <a:lnTo>
                    <a:pt x="929" y="1528"/>
                  </a:lnTo>
                  <a:cubicBezTo>
                    <a:pt x="965" y="1660"/>
                    <a:pt x="1002" y="1792"/>
                    <a:pt x="1014" y="1925"/>
                  </a:cubicBezTo>
                  <a:cubicBezTo>
                    <a:pt x="1050" y="1889"/>
                    <a:pt x="977" y="1588"/>
                    <a:pt x="965" y="1468"/>
                  </a:cubicBezTo>
                  <a:cubicBezTo>
                    <a:pt x="941" y="1420"/>
                    <a:pt x="893" y="1155"/>
                    <a:pt x="845" y="999"/>
                  </a:cubicBezTo>
                  <a:lnTo>
                    <a:pt x="845" y="999"/>
                  </a:lnTo>
                  <a:cubicBezTo>
                    <a:pt x="853" y="1007"/>
                    <a:pt x="859" y="1010"/>
                    <a:pt x="863" y="1010"/>
                  </a:cubicBezTo>
                  <a:cubicBezTo>
                    <a:pt x="880" y="1010"/>
                    <a:pt x="869" y="948"/>
                    <a:pt x="858" y="878"/>
                  </a:cubicBezTo>
                  <a:lnTo>
                    <a:pt x="858" y="878"/>
                  </a:lnTo>
                  <a:cubicBezTo>
                    <a:pt x="894" y="972"/>
                    <a:pt x="920" y="1040"/>
                    <a:pt x="924" y="1040"/>
                  </a:cubicBezTo>
                  <a:cubicBezTo>
                    <a:pt x="925" y="1040"/>
                    <a:pt x="923" y="1031"/>
                    <a:pt x="917" y="1011"/>
                  </a:cubicBezTo>
                  <a:cubicBezTo>
                    <a:pt x="917" y="1013"/>
                    <a:pt x="917" y="1013"/>
                    <a:pt x="916" y="1013"/>
                  </a:cubicBezTo>
                  <a:cubicBezTo>
                    <a:pt x="912" y="1013"/>
                    <a:pt x="888" y="954"/>
                    <a:pt x="856" y="868"/>
                  </a:cubicBezTo>
                  <a:lnTo>
                    <a:pt x="856" y="868"/>
                  </a:lnTo>
                  <a:cubicBezTo>
                    <a:pt x="850" y="830"/>
                    <a:pt x="845" y="790"/>
                    <a:pt x="845" y="758"/>
                  </a:cubicBezTo>
                  <a:cubicBezTo>
                    <a:pt x="845" y="688"/>
                    <a:pt x="819" y="624"/>
                    <a:pt x="806" y="613"/>
                  </a:cubicBezTo>
                  <a:close/>
                  <a:moveTo>
                    <a:pt x="10092" y="1"/>
                  </a:moveTo>
                  <a:lnTo>
                    <a:pt x="8950" y="25"/>
                  </a:lnTo>
                  <a:lnTo>
                    <a:pt x="8156" y="37"/>
                  </a:lnTo>
                  <a:lnTo>
                    <a:pt x="6557" y="97"/>
                  </a:lnTo>
                  <a:lnTo>
                    <a:pt x="6605" y="109"/>
                  </a:lnTo>
                  <a:cubicBezTo>
                    <a:pt x="5940" y="141"/>
                    <a:pt x="5340" y="209"/>
                    <a:pt x="4576" y="209"/>
                  </a:cubicBezTo>
                  <a:cubicBezTo>
                    <a:pt x="4470" y="209"/>
                    <a:pt x="4361" y="208"/>
                    <a:pt x="4248" y="205"/>
                  </a:cubicBezTo>
                  <a:cubicBezTo>
                    <a:pt x="3599" y="265"/>
                    <a:pt x="2661" y="301"/>
                    <a:pt x="2396" y="398"/>
                  </a:cubicBezTo>
                  <a:cubicBezTo>
                    <a:pt x="1686" y="409"/>
                    <a:pt x="1367" y="452"/>
                    <a:pt x="715" y="477"/>
                  </a:cubicBezTo>
                  <a:lnTo>
                    <a:pt x="715" y="477"/>
                  </a:lnTo>
                  <a:cubicBezTo>
                    <a:pt x="658" y="317"/>
                    <a:pt x="609" y="183"/>
                    <a:pt x="604" y="183"/>
                  </a:cubicBezTo>
                  <a:lnTo>
                    <a:pt x="604" y="183"/>
                  </a:lnTo>
                  <a:cubicBezTo>
                    <a:pt x="603" y="183"/>
                    <a:pt x="603" y="186"/>
                    <a:pt x="605" y="193"/>
                  </a:cubicBezTo>
                  <a:cubicBezTo>
                    <a:pt x="611" y="220"/>
                    <a:pt x="610" y="229"/>
                    <a:pt x="606" y="229"/>
                  </a:cubicBezTo>
                  <a:cubicBezTo>
                    <a:pt x="605" y="229"/>
                    <a:pt x="605" y="229"/>
                    <a:pt x="605" y="229"/>
                  </a:cubicBezTo>
                  <a:lnTo>
                    <a:pt x="605" y="229"/>
                  </a:lnTo>
                  <a:cubicBezTo>
                    <a:pt x="599" y="210"/>
                    <a:pt x="593" y="198"/>
                    <a:pt x="589" y="198"/>
                  </a:cubicBezTo>
                  <a:cubicBezTo>
                    <a:pt x="586" y="198"/>
                    <a:pt x="584" y="201"/>
                    <a:pt x="582" y="208"/>
                  </a:cubicBezTo>
                  <a:lnTo>
                    <a:pt x="582" y="208"/>
                  </a:lnTo>
                  <a:cubicBezTo>
                    <a:pt x="575" y="200"/>
                    <a:pt x="568" y="193"/>
                    <a:pt x="562" y="193"/>
                  </a:cubicBezTo>
                  <a:cubicBezTo>
                    <a:pt x="557" y="193"/>
                    <a:pt x="554" y="202"/>
                    <a:pt x="557" y="229"/>
                  </a:cubicBezTo>
                  <a:lnTo>
                    <a:pt x="595" y="298"/>
                  </a:lnTo>
                  <a:lnTo>
                    <a:pt x="595" y="298"/>
                  </a:lnTo>
                  <a:cubicBezTo>
                    <a:pt x="609" y="393"/>
                    <a:pt x="601" y="426"/>
                    <a:pt x="581" y="426"/>
                  </a:cubicBezTo>
                  <a:cubicBezTo>
                    <a:pt x="535" y="426"/>
                    <a:pt x="429" y="256"/>
                    <a:pt x="382" y="256"/>
                  </a:cubicBezTo>
                  <a:cubicBezTo>
                    <a:pt x="356" y="256"/>
                    <a:pt x="348" y="305"/>
                    <a:pt x="376" y="458"/>
                  </a:cubicBezTo>
                  <a:cubicBezTo>
                    <a:pt x="376" y="393"/>
                    <a:pt x="380" y="366"/>
                    <a:pt x="387" y="366"/>
                  </a:cubicBezTo>
                  <a:cubicBezTo>
                    <a:pt x="398" y="366"/>
                    <a:pt x="417" y="434"/>
                    <a:pt x="441" y="525"/>
                  </a:cubicBezTo>
                  <a:lnTo>
                    <a:pt x="441" y="525"/>
                  </a:lnTo>
                  <a:cubicBezTo>
                    <a:pt x="253" y="543"/>
                    <a:pt x="0" y="556"/>
                    <a:pt x="220" y="578"/>
                  </a:cubicBezTo>
                  <a:cubicBezTo>
                    <a:pt x="315" y="589"/>
                    <a:pt x="394" y="597"/>
                    <a:pt x="460" y="602"/>
                  </a:cubicBezTo>
                  <a:lnTo>
                    <a:pt x="460" y="602"/>
                  </a:lnTo>
                  <a:cubicBezTo>
                    <a:pt x="475" y="660"/>
                    <a:pt x="492" y="723"/>
                    <a:pt x="508" y="782"/>
                  </a:cubicBezTo>
                  <a:cubicBezTo>
                    <a:pt x="496" y="891"/>
                    <a:pt x="496" y="999"/>
                    <a:pt x="521" y="1119"/>
                  </a:cubicBezTo>
                  <a:cubicBezTo>
                    <a:pt x="542" y="1211"/>
                    <a:pt x="550" y="1224"/>
                    <a:pt x="556" y="1224"/>
                  </a:cubicBezTo>
                  <a:cubicBezTo>
                    <a:pt x="559" y="1224"/>
                    <a:pt x="561" y="1222"/>
                    <a:pt x="563" y="1222"/>
                  </a:cubicBezTo>
                  <a:cubicBezTo>
                    <a:pt x="565" y="1222"/>
                    <a:pt x="566" y="1223"/>
                    <a:pt x="569" y="1227"/>
                  </a:cubicBezTo>
                  <a:cubicBezTo>
                    <a:pt x="580" y="1320"/>
                    <a:pt x="603" y="1480"/>
                    <a:pt x="572" y="1480"/>
                  </a:cubicBezTo>
                  <a:cubicBezTo>
                    <a:pt x="571" y="1480"/>
                    <a:pt x="570" y="1480"/>
                    <a:pt x="569" y="1480"/>
                  </a:cubicBezTo>
                  <a:lnTo>
                    <a:pt x="569" y="1480"/>
                  </a:lnTo>
                  <a:cubicBezTo>
                    <a:pt x="629" y="1588"/>
                    <a:pt x="593" y="1672"/>
                    <a:pt x="641" y="1828"/>
                  </a:cubicBezTo>
                  <a:cubicBezTo>
                    <a:pt x="653" y="1879"/>
                    <a:pt x="659" y="1893"/>
                    <a:pt x="662" y="1893"/>
                  </a:cubicBezTo>
                  <a:cubicBezTo>
                    <a:pt x="665" y="1893"/>
                    <a:pt x="666" y="1874"/>
                    <a:pt x="672" y="1874"/>
                  </a:cubicBezTo>
                  <a:cubicBezTo>
                    <a:pt x="675" y="1874"/>
                    <a:pt x="680" y="1880"/>
                    <a:pt x="689" y="1901"/>
                  </a:cubicBezTo>
                  <a:cubicBezTo>
                    <a:pt x="725" y="2093"/>
                    <a:pt x="773" y="2370"/>
                    <a:pt x="809" y="2526"/>
                  </a:cubicBezTo>
                  <a:cubicBezTo>
                    <a:pt x="800" y="2580"/>
                    <a:pt x="798" y="2704"/>
                    <a:pt x="766" y="2704"/>
                  </a:cubicBezTo>
                  <a:cubicBezTo>
                    <a:pt x="756" y="2704"/>
                    <a:pt x="743" y="2691"/>
                    <a:pt x="725" y="2658"/>
                  </a:cubicBezTo>
                  <a:cubicBezTo>
                    <a:pt x="706" y="2566"/>
                    <a:pt x="707" y="2541"/>
                    <a:pt x="715" y="2541"/>
                  </a:cubicBezTo>
                  <a:cubicBezTo>
                    <a:pt x="725" y="2541"/>
                    <a:pt x="745" y="2579"/>
                    <a:pt x="754" y="2579"/>
                  </a:cubicBezTo>
                  <a:cubicBezTo>
                    <a:pt x="761" y="2579"/>
                    <a:pt x="760" y="2552"/>
                    <a:pt x="737" y="2454"/>
                  </a:cubicBezTo>
                  <a:cubicBezTo>
                    <a:pt x="733" y="2478"/>
                    <a:pt x="729" y="2488"/>
                    <a:pt x="724" y="2488"/>
                  </a:cubicBezTo>
                  <a:cubicBezTo>
                    <a:pt x="698" y="2488"/>
                    <a:pt x="655" y="2182"/>
                    <a:pt x="605" y="2141"/>
                  </a:cubicBezTo>
                  <a:lnTo>
                    <a:pt x="605" y="2141"/>
                  </a:lnTo>
                  <a:cubicBezTo>
                    <a:pt x="617" y="2297"/>
                    <a:pt x="641" y="2454"/>
                    <a:pt x="689" y="2610"/>
                  </a:cubicBezTo>
                  <a:lnTo>
                    <a:pt x="689" y="2574"/>
                  </a:lnTo>
                  <a:cubicBezTo>
                    <a:pt x="749" y="2766"/>
                    <a:pt x="785" y="2971"/>
                    <a:pt x="809" y="3175"/>
                  </a:cubicBezTo>
                  <a:cubicBezTo>
                    <a:pt x="803" y="3166"/>
                    <a:pt x="799" y="3164"/>
                    <a:pt x="795" y="3164"/>
                  </a:cubicBezTo>
                  <a:cubicBezTo>
                    <a:pt x="791" y="3164"/>
                    <a:pt x="787" y="3166"/>
                    <a:pt x="784" y="3166"/>
                  </a:cubicBezTo>
                  <a:cubicBezTo>
                    <a:pt x="776" y="3166"/>
                    <a:pt x="767" y="3157"/>
                    <a:pt x="749" y="3103"/>
                  </a:cubicBezTo>
                  <a:lnTo>
                    <a:pt x="749" y="3103"/>
                  </a:lnTo>
                  <a:lnTo>
                    <a:pt x="797" y="3308"/>
                  </a:lnTo>
                  <a:cubicBezTo>
                    <a:pt x="804" y="3320"/>
                    <a:pt x="810" y="3333"/>
                    <a:pt x="813" y="3333"/>
                  </a:cubicBezTo>
                  <a:cubicBezTo>
                    <a:pt x="815" y="3333"/>
                    <a:pt x="815" y="3324"/>
                    <a:pt x="809" y="3296"/>
                  </a:cubicBezTo>
                  <a:lnTo>
                    <a:pt x="809" y="3296"/>
                  </a:lnTo>
                  <a:cubicBezTo>
                    <a:pt x="833" y="3380"/>
                    <a:pt x="857" y="3476"/>
                    <a:pt x="857" y="3560"/>
                  </a:cubicBezTo>
                  <a:cubicBezTo>
                    <a:pt x="845" y="3596"/>
                    <a:pt x="1170" y="4595"/>
                    <a:pt x="1159" y="4595"/>
                  </a:cubicBezTo>
                  <a:cubicBezTo>
                    <a:pt x="1159" y="4595"/>
                    <a:pt x="1158" y="4595"/>
                    <a:pt x="1158" y="4594"/>
                  </a:cubicBezTo>
                  <a:lnTo>
                    <a:pt x="1158" y="4594"/>
                  </a:lnTo>
                  <a:cubicBezTo>
                    <a:pt x="1164" y="4647"/>
                    <a:pt x="1172" y="4702"/>
                    <a:pt x="1182" y="4755"/>
                  </a:cubicBezTo>
                  <a:lnTo>
                    <a:pt x="1182" y="4755"/>
                  </a:lnTo>
                  <a:cubicBezTo>
                    <a:pt x="1179" y="4742"/>
                    <a:pt x="1174" y="4728"/>
                    <a:pt x="1170" y="4714"/>
                  </a:cubicBezTo>
                  <a:cubicBezTo>
                    <a:pt x="1134" y="4594"/>
                    <a:pt x="1098" y="4414"/>
                    <a:pt x="1050" y="4270"/>
                  </a:cubicBezTo>
                  <a:cubicBezTo>
                    <a:pt x="966" y="3987"/>
                    <a:pt x="891" y="3722"/>
                    <a:pt x="889" y="3722"/>
                  </a:cubicBezTo>
                  <a:lnTo>
                    <a:pt x="889" y="3722"/>
                  </a:lnTo>
                  <a:cubicBezTo>
                    <a:pt x="889" y="3722"/>
                    <a:pt x="890" y="3728"/>
                    <a:pt x="893" y="3740"/>
                  </a:cubicBezTo>
                  <a:cubicBezTo>
                    <a:pt x="893" y="3861"/>
                    <a:pt x="1362" y="5376"/>
                    <a:pt x="1338" y="5472"/>
                  </a:cubicBezTo>
                  <a:cubicBezTo>
                    <a:pt x="1360" y="5568"/>
                    <a:pt x="1390" y="5683"/>
                    <a:pt x="1405" y="5683"/>
                  </a:cubicBezTo>
                  <a:cubicBezTo>
                    <a:pt x="1407" y="5683"/>
                    <a:pt x="1409" y="5681"/>
                    <a:pt x="1410" y="5676"/>
                  </a:cubicBezTo>
                  <a:lnTo>
                    <a:pt x="1410" y="5676"/>
                  </a:lnTo>
                  <a:cubicBezTo>
                    <a:pt x="1418" y="5738"/>
                    <a:pt x="1416" y="5755"/>
                    <a:pt x="1410" y="5755"/>
                  </a:cubicBezTo>
                  <a:cubicBezTo>
                    <a:pt x="1401" y="5755"/>
                    <a:pt x="1385" y="5724"/>
                    <a:pt x="1374" y="5724"/>
                  </a:cubicBezTo>
                  <a:cubicBezTo>
                    <a:pt x="1367" y="5724"/>
                    <a:pt x="1362" y="5735"/>
                    <a:pt x="1362" y="5773"/>
                  </a:cubicBezTo>
                  <a:cubicBezTo>
                    <a:pt x="1362" y="5773"/>
                    <a:pt x="1365" y="5767"/>
                    <a:pt x="1370" y="5767"/>
                  </a:cubicBezTo>
                  <a:cubicBezTo>
                    <a:pt x="1374" y="5767"/>
                    <a:pt x="1380" y="5773"/>
                    <a:pt x="1386" y="5797"/>
                  </a:cubicBezTo>
                  <a:lnTo>
                    <a:pt x="1386" y="5929"/>
                  </a:lnTo>
                  <a:cubicBezTo>
                    <a:pt x="1470" y="6206"/>
                    <a:pt x="1519" y="6626"/>
                    <a:pt x="1627" y="6915"/>
                  </a:cubicBezTo>
                  <a:cubicBezTo>
                    <a:pt x="1555" y="6807"/>
                    <a:pt x="1495" y="6699"/>
                    <a:pt x="1446" y="6578"/>
                  </a:cubicBezTo>
                  <a:lnTo>
                    <a:pt x="1446" y="6542"/>
                  </a:lnTo>
                  <a:cubicBezTo>
                    <a:pt x="1435" y="6519"/>
                    <a:pt x="1390" y="6373"/>
                    <a:pt x="1365" y="6373"/>
                  </a:cubicBezTo>
                  <a:cubicBezTo>
                    <a:pt x="1364" y="6373"/>
                    <a:pt x="1363" y="6373"/>
                    <a:pt x="1362" y="6374"/>
                  </a:cubicBezTo>
                  <a:cubicBezTo>
                    <a:pt x="1386" y="6554"/>
                    <a:pt x="1434" y="6723"/>
                    <a:pt x="1495" y="6903"/>
                  </a:cubicBezTo>
                  <a:lnTo>
                    <a:pt x="1495" y="7011"/>
                  </a:lnTo>
                  <a:cubicBezTo>
                    <a:pt x="1495" y="7047"/>
                    <a:pt x="1495" y="7057"/>
                    <a:pt x="1492" y="7057"/>
                  </a:cubicBezTo>
                  <a:cubicBezTo>
                    <a:pt x="1490" y="7057"/>
                    <a:pt x="1487" y="7052"/>
                    <a:pt x="1483" y="7047"/>
                  </a:cubicBezTo>
                  <a:cubicBezTo>
                    <a:pt x="1483" y="7035"/>
                    <a:pt x="1483" y="7035"/>
                    <a:pt x="1470" y="7035"/>
                  </a:cubicBezTo>
                  <a:cubicBezTo>
                    <a:pt x="1434" y="7156"/>
                    <a:pt x="1663" y="7733"/>
                    <a:pt x="1711" y="8081"/>
                  </a:cubicBezTo>
                  <a:cubicBezTo>
                    <a:pt x="1735" y="8178"/>
                    <a:pt x="1723" y="8081"/>
                    <a:pt x="1759" y="8202"/>
                  </a:cubicBezTo>
                  <a:cubicBezTo>
                    <a:pt x="1807" y="8550"/>
                    <a:pt x="1831" y="8791"/>
                    <a:pt x="1903" y="9140"/>
                  </a:cubicBezTo>
                  <a:cubicBezTo>
                    <a:pt x="1927" y="9192"/>
                    <a:pt x="1942" y="9222"/>
                    <a:pt x="1951" y="9222"/>
                  </a:cubicBezTo>
                  <a:cubicBezTo>
                    <a:pt x="1960" y="9222"/>
                    <a:pt x="1964" y="9189"/>
                    <a:pt x="1964" y="9116"/>
                  </a:cubicBezTo>
                  <a:lnTo>
                    <a:pt x="2012" y="9380"/>
                  </a:lnTo>
                  <a:cubicBezTo>
                    <a:pt x="1995" y="9349"/>
                    <a:pt x="1984" y="9336"/>
                    <a:pt x="1977" y="9336"/>
                  </a:cubicBezTo>
                  <a:cubicBezTo>
                    <a:pt x="1937" y="9336"/>
                    <a:pt x="2001" y="9698"/>
                    <a:pt x="1964" y="9698"/>
                  </a:cubicBezTo>
                  <a:cubicBezTo>
                    <a:pt x="1957" y="9698"/>
                    <a:pt x="1945" y="9682"/>
                    <a:pt x="1927" y="9645"/>
                  </a:cubicBezTo>
                  <a:lnTo>
                    <a:pt x="1927" y="9645"/>
                  </a:lnTo>
                  <a:cubicBezTo>
                    <a:pt x="1927" y="9777"/>
                    <a:pt x="1964" y="9909"/>
                    <a:pt x="2000" y="10042"/>
                  </a:cubicBezTo>
                  <a:cubicBezTo>
                    <a:pt x="2024" y="10054"/>
                    <a:pt x="2048" y="10066"/>
                    <a:pt x="2096" y="10258"/>
                  </a:cubicBezTo>
                  <a:cubicBezTo>
                    <a:pt x="2132" y="10523"/>
                    <a:pt x="2120" y="10462"/>
                    <a:pt x="2144" y="10679"/>
                  </a:cubicBezTo>
                  <a:cubicBezTo>
                    <a:pt x="2141" y="10695"/>
                    <a:pt x="2136" y="10701"/>
                    <a:pt x="2132" y="10701"/>
                  </a:cubicBezTo>
                  <a:cubicBezTo>
                    <a:pt x="2122" y="10701"/>
                    <a:pt x="2110" y="10674"/>
                    <a:pt x="2101" y="10674"/>
                  </a:cubicBezTo>
                  <a:cubicBezTo>
                    <a:pt x="2099" y="10674"/>
                    <a:pt x="2097" y="10676"/>
                    <a:pt x="2096" y="10679"/>
                  </a:cubicBezTo>
                  <a:cubicBezTo>
                    <a:pt x="2192" y="11016"/>
                    <a:pt x="2108" y="10979"/>
                    <a:pt x="2180" y="11304"/>
                  </a:cubicBezTo>
                  <a:cubicBezTo>
                    <a:pt x="2228" y="11497"/>
                    <a:pt x="2312" y="11893"/>
                    <a:pt x="2360" y="11893"/>
                  </a:cubicBezTo>
                  <a:cubicBezTo>
                    <a:pt x="2406" y="12086"/>
                    <a:pt x="2396" y="12132"/>
                    <a:pt x="2373" y="12132"/>
                  </a:cubicBezTo>
                  <a:cubicBezTo>
                    <a:pt x="2365" y="12132"/>
                    <a:pt x="2357" y="12128"/>
                    <a:pt x="2349" y="12122"/>
                  </a:cubicBezTo>
                  <a:lnTo>
                    <a:pt x="2349" y="12122"/>
                  </a:lnTo>
                  <a:cubicBezTo>
                    <a:pt x="2210" y="11488"/>
                    <a:pt x="2081" y="10820"/>
                    <a:pt x="1951" y="10162"/>
                  </a:cubicBezTo>
                  <a:lnTo>
                    <a:pt x="1951" y="10162"/>
                  </a:lnTo>
                  <a:cubicBezTo>
                    <a:pt x="2156" y="11785"/>
                    <a:pt x="2432" y="13673"/>
                    <a:pt x="2986" y="14840"/>
                  </a:cubicBezTo>
                  <a:cubicBezTo>
                    <a:pt x="2865" y="15008"/>
                    <a:pt x="3118" y="16559"/>
                    <a:pt x="3166" y="16583"/>
                  </a:cubicBezTo>
                  <a:cubicBezTo>
                    <a:pt x="3262" y="16896"/>
                    <a:pt x="3358" y="17208"/>
                    <a:pt x="3443" y="17533"/>
                  </a:cubicBezTo>
                  <a:cubicBezTo>
                    <a:pt x="3539" y="17870"/>
                    <a:pt x="3635" y="18219"/>
                    <a:pt x="3719" y="18567"/>
                  </a:cubicBezTo>
                  <a:cubicBezTo>
                    <a:pt x="3755" y="18748"/>
                    <a:pt x="3803" y="18916"/>
                    <a:pt x="3839" y="19096"/>
                  </a:cubicBezTo>
                  <a:cubicBezTo>
                    <a:pt x="3912" y="19373"/>
                    <a:pt x="3972" y="19637"/>
                    <a:pt x="4032" y="19914"/>
                  </a:cubicBezTo>
                  <a:cubicBezTo>
                    <a:pt x="4296" y="21117"/>
                    <a:pt x="4549" y="22343"/>
                    <a:pt x="4825" y="23678"/>
                  </a:cubicBezTo>
                  <a:lnTo>
                    <a:pt x="5775" y="19794"/>
                  </a:lnTo>
                  <a:cubicBezTo>
                    <a:pt x="5944" y="19108"/>
                    <a:pt x="6256" y="17822"/>
                    <a:pt x="6569" y="16535"/>
                  </a:cubicBezTo>
                  <a:cubicBezTo>
                    <a:pt x="6858" y="15345"/>
                    <a:pt x="7158" y="14142"/>
                    <a:pt x="7315" y="13493"/>
                  </a:cubicBezTo>
                  <a:lnTo>
                    <a:pt x="7471" y="12916"/>
                  </a:lnTo>
                  <a:lnTo>
                    <a:pt x="7291" y="13553"/>
                  </a:lnTo>
                  <a:cubicBezTo>
                    <a:pt x="7435" y="12735"/>
                    <a:pt x="7567" y="12002"/>
                    <a:pt x="7699" y="11292"/>
                  </a:cubicBezTo>
                  <a:lnTo>
                    <a:pt x="7699" y="11292"/>
                  </a:lnTo>
                  <a:cubicBezTo>
                    <a:pt x="7627" y="11436"/>
                    <a:pt x="7567" y="11569"/>
                    <a:pt x="7519" y="11713"/>
                  </a:cubicBezTo>
                  <a:lnTo>
                    <a:pt x="7615" y="11364"/>
                  </a:lnTo>
                  <a:cubicBezTo>
                    <a:pt x="7627" y="11016"/>
                    <a:pt x="7808" y="10270"/>
                    <a:pt x="7856" y="9897"/>
                  </a:cubicBezTo>
                  <a:cubicBezTo>
                    <a:pt x="7859" y="9910"/>
                    <a:pt x="7863" y="9916"/>
                    <a:pt x="7867" y="9916"/>
                  </a:cubicBezTo>
                  <a:cubicBezTo>
                    <a:pt x="7896" y="9916"/>
                    <a:pt x="7950" y="9672"/>
                    <a:pt x="8012" y="9464"/>
                  </a:cubicBezTo>
                  <a:lnTo>
                    <a:pt x="8012" y="9464"/>
                  </a:lnTo>
                  <a:lnTo>
                    <a:pt x="7964" y="9561"/>
                  </a:lnTo>
                  <a:cubicBezTo>
                    <a:pt x="8192" y="8623"/>
                    <a:pt x="8421" y="7528"/>
                    <a:pt x="8613" y="6699"/>
                  </a:cubicBezTo>
                  <a:cubicBezTo>
                    <a:pt x="8625" y="6614"/>
                    <a:pt x="8661" y="6530"/>
                    <a:pt x="8698" y="6446"/>
                  </a:cubicBezTo>
                  <a:lnTo>
                    <a:pt x="8854" y="5640"/>
                  </a:lnTo>
                  <a:cubicBezTo>
                    <a:pt x="8855" y="5644"/>
                    <a:pt x="8856" y="5645"/>
                    <a:pt x="8858" y="5645"/>
                  </a:cubicBezTo>
                  <a:cubicBezTo>
                    <a:pt x="8885" y="5645"/>
                    <a:pt x="8981" y="5257"/>
                    <a:pt x="8997" y="5257"/>
                  </a:cubicBezTo>
                  <a:lnTo>
                    <a:pt x="8997" y="5257"/>
                  </a:lnTo>
                  <a:cubicBezTo>
                    <a:pt x="9000" y="5257"/>
                    <a:pt x="9000" y="5275"/>
                    <a:pt x="8994" y="5317"/>
                  </a:cubicBezTo>
                  <a:lnTo>
                    <a:pt x="8994" y="5317"/>
                  </a:lnTo>
                  <a:cubicBezTo>
                    <a:pt x="9081" y="4724"/>
                    <a:pt x="9241" y="4142"/>
                    <a:pt x="9311" y="3572"/>
                  </a:cubicBezTo>
                  <a:cubicBezTo>
                    <a:pt x="9431" y="3043"/>
                    <a:pt x="9551" y="2514"/>
                    <a:pt x="9672" y="1973"/>
                  </a:cubicBezTo>
                  <a:cubicBezTo>
                    <a:pt x="9816" y="1323"/>
                    <a:pt x="9948" y="662"/>
                    <a:pt x="10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3" name="Google Shape;363;p9"/>
          <p:cNvPicPr preferRelativeResize="0"/>
          <p:nvPr/>
        </p:nvPicPr>
        <p:blipFill rotWithShape="1">
          <a:blip r:embed="rId2">
            <a:alphaModFix amt="28000"/>
          </a:blip>
          <a:srcRect l="566"/>
          <a:stretch/>
        </p:blipFill>
        <p:spPr>
          <a:xfrm rot="10800000">
            <a:off x="33050" y="-14125"/>
            <a:ext cx="9092375" cy="5171750"/>
          </a:xfrm>
          <a:prstGeom prst="rect">
            <a:avLst/>
          </a:prstGeom>
          <a:noFill/>
          <a:ln>
            <a:noFill/>
          </a:ln>
        </p:spPr>
      </p:pic>
      <p:grpSp>
        <p:nvGrpSpPr>
          <p:cNvPr id="364" name="Google Shape;364;p9"/>
          <p:cNvGrpSpPr/>
          <p:nvPr/>
        </p:nvGrpSpPr>
        <p:grpSpPr>
          <a:xfrm>
            <a:off x="-28790" y="-17707"/>
            <a:ext cx="9201581" cy="5178914"/>
            <a:chOff x="231025" y="848375"/>
            <a:chExt cx="7139650" cy="4018400"/>
          </a:xfrm>
        </p:grpSpPr>
        <p:sp>
          <p:nvSpPr>
            <p:cNvPr id="365" name="Google Shape;365;p9"/>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9"/>
          <p:cNvSpPr txBox="1">
            <a:spLocks noGrp="1"/>
          </p:cNvSpPr>
          <p:nvPr>
            <p:ph type="title"/>
          </p:nvPr>
        </p:nvSpPr>
        <p:spPr>
          <a:xfrm>
            <a:off x="4290626" y="975025"/>
            <a:ext cx="3341700" cy="712500"/>
          </a:xfrm>
          <a:prstGeom prst="rect">
            <a:avLst/>
          </a:prstGeom>
        </p:spPr>
        <p:txBody>
          <a:bodyPr spcFirstLastPara="1" wrap="square" lIns="91425" tIns="91425" rIns="91425" bIns="91425" anchor="t" anchorCtr="0">
            <a:noAutofit/>
          </a:bodyPr>
          <a:lstStyle>
            <a:lvl1pPr lvl="0" algn="ct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68" name="Google Shape;368;p9"/>
          <p:cNvSpPr txBox="1">
            <a:spLocks noGrp="1"/>
          </p:cNvSpPr>
          <p:nvPr>
            <p:ph type="subTitle" idx="1"/>
          </p:nvPr>
        </p:nvSpPr>
        <p:spPr>
          <a:xfrm>
            <a:off x="4290630" y="1592953"/>
            <a:ext cx="3341700" cy="2127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44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4_1">
    <p:spTree>
      <p:nvGrpSpPr>
        <p:cNvPr id="1" name="Shape 557"/>
        <p:cNvGrpSpPr/>
        <p:nvPr/>
      </p:nvGrpSpPr>
      <p:grpSpPr>
        <a:xfrm>
          <a:off x="0" y="0"/>
          <a:ext cx="0" cy="0"/>
          <a:chOff x="0" y="0"/>
          <a:chExt cx="0" cy="0"/>
        </a:xfrm>
      </p:grpSpPr>
      <p:sp>
        <p:nvSpPr>
          <p:cNvPr id="558" name="Google Shape;558;p15"/>
          <p:cNvSpPr/>
          <p:nvPr/>
        </p:nvSpPr>
        <p:spPr>
          <a:xfrm>
            <a:off x="62574" y="6912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15"/>
          <p:cNvGrpSpPr/>
          <p:nvPr/>
        </p:nvGrpSpPr>
        <p:grpSpPr>
          <a:xfrm rot="10800000" flipH="1">
            <a:off x="8506372" y="2973284"/>
            <a:ext cx="563603" cy="2071442"/>
            <a:chOff x="31317" y="56816"/>
            <a:chExt cx="806415" cy="2133307"/>
          </a:xfrm>
        </p:grpSpPr>
        <p:sp>
          <p:nvSpPr>
            <p:cNvPr id="560" name="Google Shape;560;p15"/>
            <p:cNvSpPr/>
            <p:nvPr/>
          </p:nvSpPr>
          <p:spPr>
            <a:xfrm>
              <a:off x="45987" y="70395"/>
              <a:ext cx="753959" cy="2100820"/>
            </a:xfrm>
            <a:custGeom>
              <a:avLst/>
              <a:gdLst/>
              <a:ahLst/>
              <a:cxnLst/>
              <a:rect l="l" t="t" r="r" b="b"/>
              <a:pathLst>
                <a:path w="23486" h="65441" extrusionOk="0">
                  <a:moveTo>
                    <a:pt x="1" y="0"/>
                  </a:moveTo>
                  <a:lnTo>
                    <a:pt x="1" y="65440"/>
                  </a:lnTo>
                  <a:lnTo>
                    <a:pt x="23486" y="65440"/>
                  </a:lnTo>
                  <a:lnTo>
                    <a:pt x="234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31317" y="56816"/>
              <a:ext cx="806415" cy="2133307"/>
            </a:xfrm>
            <a:custGeom>
              <a:avLst/>
              <a:gdLst/>
              <a:ahLst/>
              <a:cxnLst/>
              <a:rect l="l" t="t" r="r" b="b"/>
              <a:pathLst>
                <a:path w="25120" h="66453" extrusionOk="0">
                  <a:moveTo>
                    <a:pt x="12991" y="987"/>
                  </a:moveTo>
                  <a:lnTo>
                    <a:pt x="12928" y="988"/>
                  </a:lnTo>
                  <a:lnTo>
                    <a:pt x="15104" y="1012"/>
                  </a:lnTo>
                  <a:lnTo>
                    <a:pt x="13144" y="988"/>
                  </a:lnTo>
                  <a:lnTo>
                    <a:pt x="12991" y="987"/>
                  </a:lnTo>
                  <a:close/>
                  <a:moveTo>
                    <a:pt x="23558" y="17174"/>
                  </a:moveTo>
                  <a:cubicBezTo>
                    <a:pt x="23561" y="17368"/>
                    <a:pt x="23565" y="17477"/>
                    <a:pt x="23567" y="17525"/>
                  </a:cubicBezTo>
                  <a:lnTo>
                    <a:pt x="23567" y="17525"/>
                  </a:lnTo>
                  <a:cubicBezTo>
                    <a:pt x="23564" y="17408"/>
                    <a:pt x="23561" y="17291"/>
                    <a:pt x="23558" y="17174"/>
                  </a:cubicBezTo>
                  <a:close/>
                  <a:moveTo>
                    <a:pt x="133" y="37015"/>
                  </a:moveTo>
                  <a:lnTo>
                    <a:pt x="133" y="37015"/>
                  </a:lnTo>
                  <a:cubicBezTo>
                    <a:pt x="134" y="37142"/>
                    <a:pt x="135" y="37237"/>
                    <a:pt x="133" y="37292"/>
                  </a:cubicBezTo>
                  <a:lnTo>
                    <a:pt x="133" y="37015"/>
                  </a:lnTo>
                  <a:close/>
                  <a:moveTo>
                    <a:pt x="1203" y="65695"/>
                  </a:moveTo>
                  <a:lnTo>
                    <a:pt x="1204" y="65695"/>
                  </a:lnTo>
                  <a:lnTo>
                    <a:pt x="1204" y="65695"/>
                  </a:lnTo>
                  <a:cubicBezTo>
                    <a:pt x="1204" y="65695"/>
                    <a:pt x="1203" y="65695"/>
                    <a:pt x="1203" y="65695"/>
                  </a:cubicBezTo>
                  <a:close/>
                  <a:moveTo>
                    <a:pt x="12256" y="65764"/>
                  </a:moveTo>
                  <a:cubicBezTo>
                    <a:pt x="12280" y="65764"/>
                    <a:pt x="12266" y="65765"/>
                    <a:pt x="12206" y="65767"/>
                  </a:cubicBezTo>
                  <a:cubicBezTo>
                    <a:pt x="12193" y="65766"/>
                    <a:pt x="12175" y="65766"/>
                    <a:pt x="12153" y="65765"/>
                  </a:cubicBezTo>
                  <a:lnTo>
                    <a:pt x="12153" y="65765"/>
                  </a:lnTo>
                  <a:cubicBezTo>
                    <a:pt x="12204" y="65764"/>
                    <a:pt x="12239" y="65764"/>
                    <a:pt x="12256" y="65764"/>
                  </a:cubicBezTo>
                  <a:close/>
                  <a:moveTo>
                    <a:pt x="12130" y="65766"/>
                  </a:moveTo>
                  <a:cubicBezTo>
                    <a:pt x="11157" y="65789"/>
                    <a:pt x="9405" y="65840"/>
                    <a:pt x="9225" y="65840"/>
                  </a:cubicBezTo>
                  <a:cubicBezTo>
                    <a:pt x="9211" y="65840"/>
                    <a:pt x="9206" y="65840"/>
                    <a:pt x="9212" y="65839"/>
                  </a:cubicBezTo>
                  <a:cubicBezTo>
                    <a:pt x="9004" y="65839"/>
                    <a:pt x="8863" y="65833"/>
                    <a:pt x="8731" y="65827"/>
                  </a:cubicBezTo>
                  <a:lnTo>
                    <a:pt x="8815" y="65827"/>
                  </a:lnTo>
                  <a:lnTo>
                    <a:pt x="10378" y="65803"/>
                  </a:lnTo>
                  <a:cubicBezTo>
                    <a:pt x="11128" y="65787"/>
                    <a:pt x="11839" y="65771"/>
                    <a:pt x="12130" y="65766"/>
                  </a:cubicBezTo>
                  <a:close/>
                  <a:moveTo>
                    <a:pt x="22909" y="66128"/>
                  </a:moveTo>
                  <a:cubicBezTo>
                    <a:pt x="23121" y="66128"/>
                    <a:pt x="23071" y="66138"/>
                    <a:pt x="22891" y="66153"/>
                  </a:cubicBezTo>
                  <a:lnTo>
                    <a:pt x="22891" y="66153"/>
                  </a:lnTo>
                  <a:cubicBezTo>
                    <a:pt x="22833" y="66142"/>
                    <a:pt x="22836" y="66133"/>
                    <a:pt x="22909" y="66128"/>
                  </a:cubicBezTo>
                  <a:close/>
                  <a:moveTo>
                    <a:pt x="15284" y="66260"/>
                  </a:moveTo>
                  <a:lnTo>
                    <a:pt x="15284" y="66260"/>
                  </a:lnTo>
                  <a:cubicBezTo>
                    <a:pt x="15320" y="66261"/>
                    <a:pt x="15356" y="66262"/>
                    <a:pt x="15392" y="66263"/>
                  </a:cubicBezTo>
                  <a:lnTo>
                    <a:pt x="15392" y="66263"/>
                  </a:lnTo>
                  <a:cubicBezTo>
                    <a:pt x="15370" y="66261"/>
                    <a:pt x="15345" y="66260"/>
                    <a:pt x="15321" y="66260"/>
                  </a:cubicBezTo>
                  <a:close/>
                  <a:moveTo>
                    <a:pt x="23697" y="66204"/>
                  </a:moveTo>
                  <a:cubicBezTo>
                    <a:pt x="23743" y="66206"/>
                    <a:pt x="23785" y="66208"/>
                    <a:pt x="23822" y="66212"/>
                  </a:cubicBezTo>
                  <a:lnTo>
                    <a:pt x="23426" y="66212"/>
                  </a:lnTo>
                  <a:cubicBezTo>
                    <a:pt x="23723" y="66212"/>
                    <a:pt x="22893" y="66250"/>
                    <a:pt x="22119" y="66286"/>
                  </a:cubicBezTo>
                  <a:lnTo>
                    <a:pt x="22119" y="66286"/>
                  </a:lnTo>
                  <a:cubicBezTo>
                    <a:pt x="21794" y="66276"/>
                    <a:pt x="21291" y="66271"/>
                    <a:pt x="21303" y="66252"/>
                  </a:cubicBezTo>
                  <a:lnTo>
                    <a:pt x="21303" y="66252"/>
                  </a:lnTo>
                  <a:cubicBezTo>
                    <a:pt x="21268" y="66254"/>
                    <a:pt x="21240" y="66256"/>
                    <a:pt x="21218" y="66258"/>
                  </a:cubicBezTo>
                  <a:lnTo>
                    <a:pt x="21218" y="66258"/>
                  </a:lnTo>
                  <a:lnTo>
                    <a:pt x="20985" y="66248"/>
                  </a:lnTo>
                  <a:cubicBezTo>
                    <a:pt x="21080" y="66244"/>
                    <a:pt x="21224" y="66240"/>
                    <a:pt x="21387" y="66238"/>
                  </a:cubicBezTo>
                  <a:lnTo>
                    <a:pt x="21387" y="66238"/>
                  </a:lnTo>
                  <a:cubicBezTo>
                    <a:pt x="21331" y="66243"/>
                    <a:pt x="21306" y="66248"/>
                    <a:pt x="21303" y="66252"/>
                  </a:cubicBezTo>
                  <a:lnTo>
                    <a:pt x="21303" y="66252"/>
                  </a:lnTo>
                  <a:cubicBezTo>
                    <a:pt x="21349" y="66249"/>
                    <a:pt x="21404" y="66246"/>
                    <a:pt x="21467" y="66242"/>
                  </a:cubicBezTo>
                  <a:lnTo>
                    <a:pt x="21467" y="66242"/>
                  </a:lnTo>
                  <a:cubicBezTo>
                    <a:pt x="21446" y="66241"/>
                    <a:pt x="21428" y="66239"/>
                    <a:pt x="21414" y="66237"/>
                  </a:cubicBezTo>
                  <a:lnTo>
                    <a:pt x="21414" y="66237"/>
                  </a:lnTo>
                  <a:cubicBezTo>
                    <a:pt x="21405" y="66237"/>
                    <a:pt x="21396" y="66238"/>
                    <a:pt x="21387" y="66238"/>
                  </a:cubicBezTo>
                  <a:lnTo>
                    <a:pt x="21387" y="66238"/>
                  </a:lnTo>
                  <a:cubicBezTo>
                    <a:pt x="21393" y="66237"/>
                    <a:pt x="21399" y="66237"/>
                    <a:pt x="21405" y="66236"/>
                  </a:cubicBezTo>
                  <a:lnTo>
                    <a:pt x="21405" y="66236"/>
                  </a:lnTo>
                  <a:cubicBezTo>
                    <a:pt x="21408" y="66236"/>
                    <a:pt x="21411" y="66237"/>
                    <a:pt x="21414" y="66237"/>
                  </a:cubicBezTo>
                  <a:lnTo>
                    <a:pt x="21414" y="66237"/>
                  </a:lnTo>
                  <a:cubicBezTo>
                    <a:pt x="21470" y="66236"/>
                    <a:pt x="21529" y="66236"/>
                    <a:pt x="21587" y="66235"/>
                  </a:cubicBezTo>
                  <a:lnTo>
                    <a:pt x="21587" y="66235"/>
                  </a:lnTo>
                  <a:cubicBezTo>
                    <a:pt x="21545" y="66238"/>
                    <a:pt x="21505" y="66240"/>
                    <a:pt x="21467" y="66242"/>
                  </a:cubicBezTo>
                  <a:lnTo>
                    <a:pt x="21467" y="66242"/>
                  </a:lnTo>
                  <a:cubicBezTo>
                    <a:pt x="21568" y="66249"/>
                    <a:pt x="21748" y="66251"/>
                    <a:pt x="21948" y="66251"/>
                  </a:cubicBezTo>
                  <a:cubicBezTo>
                    <a:pt x="22199" y="66251"/>
                    <a:pt x="22482" y="66248"/>
                    <a:pt x="22680" y="66248"/>
                  </a:cubicBezTo>
                  <a:cubicBezTo>
                    <a:pt x="22680" y="66233"/>
                    <a:pt x="22569" y="66232"/>
                    <a:pt x="22555" y="66227"/>
                  </a:cubicBezTo>
                  <a:lnTo>
                    <a:pt x="22555" y="66227"/>
                  </a:lnTo>
                  <a:cubicBezTo>
                    <a:pt x="22625" y="66220"/>
                    <a:pt x="22696" y="66215"/>
                    <a:pt x="22768" y="66211"/>
                  </a:cubicBezTo>
                  <a:lnTo>
                    <a:pt x="22768" y="66211"/>
                  </a:lnTo>
                  <a:cubicBezTo>
                    <a:pt x="22852" y="66211"/>
                    <a:pt x="22937" y="66210"/>
                    <a:pt x="23021" y="66208"/>
                  </a:cubicBezTo>
                  <a:lnTo>
                    <a:pt x="23021" y="66208"/>
                  </a:lnTo>
                  <a:cubicBezTo>
                    <a:pt x="23060" y="66209"/>
                    <a:pt x="23098" y="66210"/>
                    <a:pt x="23137" y="66212"/>
                  </a:cubicBezTo>
                  <a:lnTo>
                    <a:pt x="23257" y="66212"/>
                  </a:lnTo>
                  <a:cubicBezTo>
                    <a:pt x="23398" y="66207"/>
                    <a:pt x="23566" y="66206"/>
                    <a:pt x="23697" y="66204"/>
                  </a:cubicBezTo>
                  <a:close/>
                  <a:moveTo>
                    <a:pt x="16445" y="66293"/>
                  </a:moveTo>
                  <a:cubicBezTo>
                    <a:pt x="16496" y="66294"/>
                    <a:pt x="16546" y="66295"/>
                    <a:pt x="16595" y="66296"/>
                  </a:cubicBezTo>
                  <a:cubicBezTo>
                    <a:pt x="16546" y="66295"/>
                    <a:pt x="16496" y="66293"/>
                    <a:pt x="16445" y="66293"/>
                  </a:cubicBezTo>
                  <a:close/>
                  <a:moveTo>
                    <a:pt x="15392" y="66263"/>
                  </a:moveTo>
                  <a:cubicBezTo>
                    <a:pt x="15491" y="66273"/>
                    <a:pt x="15550" y="66298"/>
                    <a:pt x="15393" y="66308"/>
                  </a:cubicBezTo>
                  <a:cubicBezTo>
                    <a:pt x="15665" y="66300"/>
                    <a:pt x="15961" y="66291"/>
                    <a:pt x="16247" y="66291"/>
                  </a:cubicBezTo>
                  <a:cubicBezTo>
                    <a:pt x="16314" y="66291"/>
                    <a:pt x="16380" y="66292"/>
                    <a:pt x="16445" y="66293"/>
                  </a:cubicBezTo>
                  <a:lnTo>
                    <a:pt x="16445" y="66293"/>
                  </a:lnTo>
                  <a:cubicBezTo>
                    <a:pt x="16112" y="66285"/>
                    <a:pt x="15756" y="66274"/>
                    <a:pt x="15392" y="66263"/>
                  </a:cubicBezTo>
                  <a:close/>
                  <a:moveTo>
                    <a:pt x="17177" y="0"/>
                  </a:moveTo>
                  <a:cubicBezTo>
                    <a:pt x="16933" y="0"/>
                    <a:pt x="16683" y="1"/>
                    <a:pt x="16427" y="2"/>
                  </a:cubicBezTo>
                  <a:cubicBezTo>
                    <a:pt x="16439" y="14"/>
                    <a:pt x="16078" y="14"/>
                    <a:pt x="15910" y="14"/>
                  </a:cubicBezTo>
                  <a:cubicBezTo>
                    <a:pt x="15856" y="6"/>
                    <a:pt x="15565" y="3"/>
                    <a:pt x="15102" y="3"/>
                  </a:cubicBezTo>
                  <a:cubicBezTo>
                    <a:pt x="12474" y="3"/>
                    <a:pt x="4293" y="115"/>
                    <a:pt x="2167" y="115"/>
                  </a:cubicBezTo>
                  <a:cubicBezTo>
                    <a:pt x="1929" y="115"/>
                    <a:pt x="1766" y="114"/>
                    <a:pt x="1696" y="111"/>
                  </a:cubicBezTo>
                  <a:lnTo>
                    <a:pt x="157" y="111"/>
                  </a:lnTo>
                  <a:cubicBezTo>
                    <a:pt x="157" y="796"/>
                    <a:pt x="145" y="1481"/>
                    <a:pt x="145" y="2167"/>
                  </a:cubicBezTo>
                  <a:cubicBezTo>
                    <a:pt x="145" y="2744"/>
                    <a:pt x="133" y="3321"/>
                    <a:pt x="121" y="3911"/>
                  </a:cubicBezTo>
                  <a:cubicBezTo>
                    <a:pt x="109" y="5065"/>
                    <a:pt x="85" y="6231"/>
                    <a:pt x="73" y="7362"/>
                  </a:cubicBezTo>
                  <a:cubicBezTo>
                    <a:pt x="37" y="9634"/>
                    <a:pt x="13" y="11823"/>
                    <a:pt x="25" y="13807"/>
                  </a:cubicBezTo>
                  <a:cubicBezTo>
                    <a:pt x="49" y="14709"/>
                    <a:pt x="73" y="15719"/>
                    <a:pt x="109" y="16465"/>
                  </a:cubicBezTo>
                  <a:cubicBezTo>
                    <a:pt x="85" y="17198"/>
                    <a:pt x="133" y="17342"/>
                    <a:pt x="133" y="18220"/>
                  </a:cubicBezTo>
                  <a:cubicBezTo>
                    <a:pt x="35" y="19879"/>
                    <a:pt x="43" y="21029"/>
                    <a:pt x="68" y="21029"/>
                  </a:cubicBezTo>
                  <a:cubicBezTo>
                    <a:pt x="77" y="21029"/>
                    <a:pt x="88" y="20895"/>
                    <a:pt x="97" y="20601"/>
                  </a:cubicBezTo>
                  <a:cubicBezTo>
                    <a:pt x="121" y="22441"/>
                    <a:pt x="97" y="24281"/>
                    <a:pt x="109" y="25916"/>
                  </a:cubicBezTo>
                  <a:cubicBezTo>
                    <a:pt x="121" y="26674"/>
                    <a:pt x="133" y="27419"/>
                    <a:pt x="145" y="28189"/>
                  </a:cubicBezTo>
                  <a:cubicBezTo>
                    <a:pt x="157" y="28634"/>
                    <a:pt x="145" y="29079"/>
                    <a:pt x="109" y="29524"/>
                  </a:cubicBezTo>
                  <a:cubicBezTo>
                    <a:pt x="121" y="31183"/>
                    <a:pt x="85" y="30690"/>
                    <a:pt x="73" y="32434"/>
                  </a:cubicBezTo>
                  <a:cubicBezTo>
                    <a:pt x="41" y="32808"/>
                    <a:pt x="123" y="35965"/>
                    <a:pt x="133" y="37010"/>
                  </a:cubicBezTo>
                  <a:lnTo>
                    <a:pt x="133" y="37010"/>
                  </a:lnTo>
                  <a:cubicBezTo>
                    <a:pt x="121" y="39015"/>
                    <a:pt x="37" y="40348"/>
                    <a:pt x="37" y="42318"/>
                  </a:cubicBezTo>
                  <a:cubicBezTo>
                    <a:pt x="1" y="47778"/>
                    <a:pt x="37" y="53742"/>
                    <a:pt x="25" y="58805"/>
                  </a:cubicBezTo>
                  <a:cubicBezTo>
                    <a:pt x="26" y="58805"/>
                    <a:pt x="27" y="58806"/>
                    <a:pt x="28" y="58806"/>
                  </a:cubicBezTo>
                  <a:cubicBezTo>
                    <a:pt x="71" y="58806"/>
                    <a:pt x="14" y="57685"/>
                    <a:pt x="73" y="57626"/>
                  </a:cubicBezTo>
                  <a:lnTo>
                    <a:pt x="73" y="57626"/>
                  </a:lnTo>
                  <a:cubicBezTo>
                    <a:pt x="49" y="60512"/>
                    <a:pt x="25" y="63422"/>
                    <a:pt x="1" y="66332"/>
                  </a:cubicBezTo>
                  <a:lnTo>
                    <a:pt x="1227" y="66332"/>
                  </a:lnTo>
                  <a:cubicBezTo>
                    <a:pt x="1769" y="66344"/>
                    <a:pt x="2430" y="66368"/>
                    <a:pt x="2682" y="66380"/>
                  </a:cubicBezTo>
                  <a:cubicBezTo>
                    <a:pt x="2880" y="66385"/>
                    <a:pt x="3020" y="66387"/>
                    <a:pt x="3125" y="66387"/>
                  </a:cubicBezTo>
                  <a:cubicBezTo>
                    <a:pt x="3470" y="66387"/>
                    <a:pt x="3421" y="66366"/>
                    <a:pt x="3753" y="66366"/>
                  </a:cubicBezTo>
                  <a:cubicBezTo>
                    <a:pt x="3809" y="66366"/>
                    <a:pt x="3876" y="66367"/>
                    <a:pt x="3957" y="66368"/>
                  </a:cubicBezTo>
                  <a:lnTo>
                    <a:pt x="4053" y="66404"/>
                  </a:lnTo>
                  <a:cubicBezTo>
                    <a:pt x="4236" y="66398"/>
                    <a:pt x="4401" y="66395"/>
                    <a:pt x="4555" y="66395"/>
                  </a:cubicBezTo>
                  <a:cubicBezTo>
                    <a:pt x="5205" y="66395"/>
                    <a:pt x="5650" y="66442"/>
                    <a:pt x="6330" y="66442"/>
                  </a:cubicBezTo>
                  <a:cubicBezTo>
                    <a:pt x="6391" y="66442"/>
                    <a:pt x="6453" y="66441"/>
                    <a:pt x="6518" y="66440"/>
                  </a:cubicBezTo>
                  <a:cubicBezTo>
                    <a:pt x="6771" y="66416"/>
                    <a:pt x="7024" y="66416"/>
                    <a:pt x="7276" y="66416"/>
                  </a:cubicBezTo>
                  <a:cubicBezTo>
                    <a:pt x="7281" y="66436"/>
                    <a:pt x="7451" y="66439"/>
                    <a:pt x="7651" y="66439"/>
                  </a:cubicBezTo>
                  <a:cubicBezTo>
                    <a:pt x="7784" y="66439"/>
                    <a:pt x="7930" y="66438"/>
                    <a:pt x="8048" y="66438"/>
                  </a:cubicBezTo>
                  <a:cubicBezTo>
                    <a:pt x="8197" y="66438"/>
                    <a:pt x="8302" y="66440"/>
                    <a:pt x="8286" y="66452"/>
                  </a:cubicBezTo>
                  <a:lnTo>
                    <a:pt x="8899" y="66452"/>
                  </a:lnTo>
                  <a:lnTo>
                    <a:pt x="13385" y="66308"/>
                  </a:lnTo>
                  <a:lnTo>
                    <a:pt x="13577" y="66308"/>
                  </a:lnTo>
                  <a:cubicBezTo>
                    <a:pt x="14130" y="66308"/>
                    <a:pt x="14359" y="66272"/>
                    <a:pt x="14046" y="66260"/>
                  </a:cubicBezTo>
                  <a:lnTo>
                    <a:pt x="15284" y="66260"/>
                  </a:lnTo>
                  <a:cubicBezTo>
                    <a:pt x="14545" y="66237"/>
                    <a:pt x="13775" y="66210"/>
                    <a:pt x="13084" y="66188"/>
                  </a:cubicBezTo>
                  <a:cubicBezTo>
                    <a:pt x="13236" y="66180"/>
                    <a:pt x="13430" y="66177"/>
                    <a:pt x="13639" y="66177"/>
                  </a:cubicBezTo>
                  <a:cubicBezTo>
                    <a:pt x="14058" y="66177"/>
                    <a:pt x="14539" y="66188"/>
                    <a:pt x="14876" y="66188"/>
                  </a:cubicBezTo>
                  <a:cubicBezTo>
                    <a:pt x="15477" y="66212"/>
                    <a:pt x="16692" y="66236"/>
                    <a:pt x="17642" y="66260"/>
                  </a:cubicBezTo>
                  <a:cubicBezTo>
                    <a:pt x="17918" y="66224"/>
                    <a:pt x="18195" y="66224"/>
                    <a:pt x="18471" y="66224"/>
                  </a:cubicBezTo>
                  <a:cubicBezTo>
                    <a:pt x="18560" y="66238"/>
                    <a:pt x="18659" y="66241"/>
                    <a:pt x="18771" y="66241"/>
                  </a:cubicBezTo>
                  <a:cubicBezTo>
                    <a:pt x="18862" y="66241"/>
                    <a:pt x="18961" y="66239"/>
                    <a:pt x="19068" y="66239"/>
                  </a:cubicBezTo>
                  <a:cubicBezTo>
                    <a:pt x="19170" y="66239"/>
                    <a:pt x="19279" y="66241"/>
                    <a:pt x="19397" y="66248"/>
                  </a:cubicBezTo>
                  <a:cubicBezTo>
                    <a:pt x="19169" y="66260"/>
                    <a:pt x="18943" y="66263"/>
                    <a:pt x="18718" y="66263"/>
                  </a:cubicBezTo>
                  <a:cubicBezTo>
                    <a:pt x="18492" y="66263"/>
                    <a:pt x="18267" y="66260"/>
                    <a:pt x="18038" y="66260"/>
                  </a:cubicBezTo>
                  <a:cubicBezTo>
                    <a:pt x="18123" y="66296"/>
                    <a:pt x="19157" y="66284"/>
                    <a:pt x="19517" y="66296"/>
                  </a:cubicBezTo>
                  <a:cubicBezTo>
                    <a:pt x="19608" y="66290"/>
                    <a:pt x="19872" y="66290"/>
                    <a:pt x="20185" y="66290"/>
                  </a:cubicBezTo>
                  <a:cubicBezTo>
                    <a:pt x="20498" y="66290"/>
                    <a:pt x="20858" y="66290"/>
                    <a:pt x="21141" y="66284"/>
                  </a:cubicBezTo>
                  <a:lnTo>
                    <a:pt x="21141" y="66284"/>
                  </a:lnTo>
                  <a:cubicBezTo>
                    <a:pt x="20993" y="66312"/>
                    <a:pt x="21171" y="66316"/>
                    <a:pt x="21409" y="66318"/>
                  </a:cubicBezTo>
                  <a:lnTo>
                    <a:pt x="21409" y="66318"/>
                  </a:lnTo>
                  <a:cubicBezTo>
                    <a:pt x="21085" y="66334"/>
                    <a:pt x="20889" y="66345"/>
                    <a:pt x="21000" y="66345"/>
                  </a:cubicBezTo>
                  <a:cubicBezTo>
                    <a:pt x="21016" y="66345"/>
                    <a:pt x="21039" y="66345"/>
                    <a:pt x="21069" y="66344"/>
                  </a:cubicBezTo>
                  <a:cubicBezTo>
                    <a:pt x="21022" y="66341"/>
                    <a:pt x="21193" y="66332"/>
                    <a:pt x="21473" y="66319"/>
                  </a:cubicBezTo>
                  <a:lnTo>
                    <a:pt x="21473" y="66319"/>
                  </a:lnTo>
                  <a:cubicBezTo>
                    <a:pt x="21626" y="66321"/>
                    <a:pt x="21793" y="66323"/>
                    <a:pt x="21910" y="66332"/>
                  </a:cubicBezTo>
                  <a:cubicBezTo>
                    <a:pt x="22295" y="66332"/>
                    <a:pt x="22536" y="66320"/>
                    <a:pt x="22379" y="66308"/>
                  </a:cubicBezTo>
                  <a:cubicBezTo>
                    <a:pt x="22409" y="66299"/>
                    <a:pt x="22332" y="66293"/>
                    <a:pt x="22207" y="66288"/>
                  </a:cubicBezTo>
                  <a:lnTo>
                    <a:pt x="22207" y="66288"/>
                  </a:lnTo>
                  <a:cubicBezTo>
                    <a:pt x="23104" y="66252"/>
                    <a:pt x="24165" y="66212"/>
                    <a:pt x="23943" y="66212"/>
                  </a:cubicBezTo>
                  <a:cubicBezTo>
                    <a:pt x="23866" y="66209"/>
                    <a:pt x="23835" y="66205"/>
                    <a:pt x="23830" y="66201"/>
                  </a:cubicBezTo>
                  <a:lnTo>
                    <a:pt x="23830" y="66201"/>
                  </a:lnTo>
                  <a:cubicBezTo>
                    <a:pt x="23908" y="66198"/>
                    <a:pt x="23942" y="66193"/>
                    <a:pt x="23896" y="66183"/>
                  </a:cubicBezTo>
                  <a:lnTo>
                    <a:pt x="23896" y="66183"/>
                  </a:lnTo>
                  <a:cubicBezTo>
                    <a:pt x="23957" y="66172"/>
                    <a:pt x="24012" y="66164"/>
                    <a:pt x="23834" y="66164"/>
                  </a:cubicBezTo>
                  <a:lnTo>
                    <a:pt x="23652" y="66175"/>
                  </a:lnTo>
                  <a:lnTo>
                    <a:pt x="23652" y="66175"/>
                  </a:lnTo>
                  <a:cubicBezTo>
                    <a:pt x="22071" y="66158"/>
                    <a:pt x="25119" y="65935"/>
                    <a:pt x="23221" y="65923"/>
                  </a:cubicBezTo>
                  <a:lnTo>
                    <a:pt x="23221" y="65923"/>
                  </a:lnTo>
                  <a:cubicBezTo>
                    <a:pt x="24051" y="65971"/>
                    <a:pt x="22945" y="65971"/>
                    <a:pt x="22079" y="65983"/>
                  </a:cubicBezTo>
                  <a:cubicBezTo>
                    <a:pt x="21718" y="65947"/>
                    <a:pt x="21345" y="65923"/>
                    <a:pt x="20985" y="65923"/>
                  </a:cubicBezTo>
                  <a:cubicBezTo>
                    <a:pt x="20443" y="65923"/>
                    <a:pt x="20672" y="65947"/>
                    <a:pt x="20564" y="65959"/>
                  </a:cubicBezTo>
                  <a:cubicBezTo>
                    <a:pt x="20263" y="65947"/>
                    <a:pt x="19698" y="65935"/>
                    <a:pt x="19770" y="65911"/>
                  </a:cubicBezTo>
                  <a:lnTo>
                    <a:pt x="19770" y="65911"/>
                  </a:lnTo>
                  <a:cubicBezTo>
                    <a:pt x="19671" y="65920"/>
                    <a:pt x="19580" y="65923"/>
                    <a:pt x="19494" y="65923"/>
                  </a:cubicBezTo>
                  <a:cubicBezTo>
                    <a:pt x="19250" y="65923"/>
                    <a:pt x="19036" y="65898"/>
                    <a:pt x="18727" y="65898"/>
                  </a:cubicBezTo>
                  <a:cubicBezTo>
                    <a:pt x="18684" y="65898"/>
                    <a:pt x="18639" y="65898"/>
                    <a:pt x="18592" y="65899"/>
                  </a:cubicBezTo>
                  <a:cubicBezTo>
                    <a:pt x="18147" y="65911"/>
                    <a:pt x="18628" y="65911"/>
                    <a:pt x="18303" y="65935"/>
                  </a:cubicBezTo>
                  <a:lnTo>
                    <a:pt x="16175" y="65911"/>
                  </a:lnTo>
                  <a:cubicBezTo>
                    <a:pt x="15970" y="65887"/>
                    <a:pt x="15345" y="65851"/>
                    <a:pt x="15802" y="65803"/>
                  </a:cubicBezTo>
                  <a:cubicBezTo>
                    <a:pt x="16734" y="65803"/>
                    <a:pt x="15617" y="65865"/>
                    <a:pt x="16263" y="65865"/>
                  </a:cubicBezTo>
                  <a:cubicBezTo>
                    <a:pt x="16317" y="65865"/>
                    <a:pt x="16383" y="65864"/>
                    <a:pt x="16463" y="65863"/>
                  </a:cubicBezTo>
                  <a:cubicBezTo>
                    <a:pt x="16018" y="65803"/>
                    <a:pt x="17401" y="65851"/>
                    <a:pt x="17593" y="65803"/>
                  </a:cubicBezTo>
                  <a:cubicBezTo>
                    <a:pt x="17396" y="65789"/>
                    <a:pt x="17079" y="65783"/>
                    <a:pt x="16737" y="65783"/>
                  </a:cubicBezTo>
                  <a:cubicBezTo>
                    <a:pt x="16495" y="65783"/>
                    <a:pt x="16240" y="65786"/>
                    <a:pt x="16006" y="65791"/>
                  </a:cubicBezTo>
                  <a:lnTo>
                    <a:pt x="16126" y="65791"/>
                  </a:lnTo>
                  <a:cubicBezTo>
                    <a:pt x="15874" y="65797"/>
                    <a:pt x="15498" y="65803"/>
                    <a:pt x="15118" y="65803"/>
                  </a:cubicBezTo>
                  <a:cubicBezTo>
                    <a:pt x="14738" y="65803"/>
                    <a:pt x="14353" y="65797"/>
                    <a:pt x="14082" y="65779"/>
                  </a:cubicBezTo>
                  <a:cubicBezTo>
                    <a:pt x="14202" y="65767"/>
                    <a:pt x="13962" y="65743"/>
                    <a:pt x="14335" y="65743"/>
                  </a:cubicBezTo>
                  <a:lnTo>
                    <a:pt x="13649" y="65743"/>
                  </a:lnTo>
                  <a:cubicBezTo>
                    <a:pt x="13553" y="65743"/>
                    <a:pt x="13469" y="65755"/>
                    <a:pt x="13673" y="65755"/>
                  </a:cubicBezTo>
                  <a:cubicBezTo>
                    <a:pt x="13561" y="65763"/>
                    <a:pt x="13450" y="65766"/>
                    <a:pt x="13343" y="65766"/>
                  </a:cubicBezTo>
                  <a:cubicBezTo>
                    <a:pt x="13130" y="65766"/>
                    <a:pt x="12932" y="65755"/>
                    <a:pt x="12771" y="65755"/>
                  </a:cubicBezTo>
                  <a:cubicBezTo>
                    <a:pt x="12767" y="65754"/>
                    <a:pt x="12753" y="65754"/>
                    <a:pt x="12730" y="65754"/>
                  </a:cubicBezTo>
                  <a:cubicBezTo>
                    <a:pt x="12643" y="65754"/>
                    <a:pt x="12430" y="65758"/>
                    <a:pt x="12150" y="65765"/>
                  </a:cubicBezTo>
                  <a:lnTo>
                    <a:pt x="12150" y="65765"/>
                  </a:lnTo>
                  <a:cubicBezTo>
                    <a:pt x="12106" y="65764"/>
                    <a:pt x="12046" y="65764"/>
                    <a:pt x="11973" y="65764"/>
                  </a:cubicBezTo>
                  <a:cubicBezTo>
                    <a:pt x="11020" y="65764"/>
                    <a:pt x="7736" y="65834"/>
                    <a:pt x="6624" y="65834"/>
                  </a:cubicBezTo>
                  <a:cubicBezTo>
                    <a:pt x="6434" y="65834"/>
                    <a:pt x="6307" y="65832"/>
                    <a:pt x="6266" y="65827"/>
                  </a:cubicBezTo>
                  <a:cubicBezTo>
                    <a:pt x="5893" y="65827"/>
                    <a:pt x="5448" y="65827"/>
                    <a:pt x="5532" y="65851"/>
                  </a:cubicBezTo>
                  <a:cubicBezTo>
                    <a:pt x="4919" y="65839"/>
                    <a:pt x="5725" y="65815"/>
                    <a:pt x="5280" y="65791"/>
                  </a:cubicBezTo>
                  <a:cubicBezTo>
                    <a:pt x="5268" y="65791"/>
                    <a:pt x="5316" y="65803"/>
                    <a:pt x="5172" y="65803"/>
                  </a:cubicBezTo>
                  <a:lnTo>
                    <a:pt x="4751" y="65779"/>
                  </a:lnTo>
                  <a:cubicBezTo>
                    <a:pt x="4430" y="65791"/>
                    <a:pt x="4059" y="65794"/>
                    <a:pt x="3669" y="65794"/>
                  </a:cubicBezTo>
                  <a:cubicBezTo>
                    <a:pt x="3356" y="65794"/>
                    <a:pt x="3032" y="65792"/>
                    <a:pt x="2713" y="65792"/>
                  </a:cubicBezTo>
                  <a:cubicBezTo>
                    <a:pt x="2233" y="65792"/>
                    <a:pt x="1764" y="65796"/>
                    <a:pt x="1360" y="65815"/>
                  </a:cubicBezTo>
                  <a:cubicBezTo>
                    <a:pt x="1660" y="65791"/>
                    <a:pt x="1985" y="65743"/>
                    <a:pt x="2634" y="65731"/>
                  </a:cubicBezTo>
                  <a:lnTo>
                    <a:pt x="2755" y="65731"/>
                  </a:lnTo>
                  <a:cubicBezTo>
                    <a:pt x="2959" y="65731"/>
                    <a:pt x="3163" y="65719"/>
                    <a:pt x="3368" y="65695"/>
                  </a:cubicBezTo>
                  <a:cubicBezTo>
                    <a:pt x="3185" y="65691"/>
                    <a:pt x="3010" y="65690"/>
                    <a:pt x="2838" y="65690"/>
                  </a:cubicBezTo>
                  <a:cubicBezTo>
                    <a:pt x="2422" y="65690"/>
                    <a:pt x="2023" y="65698"/>
                    <a:pt x="1564" y="65707"/>
                  </a:cubicBezTo>
                  <a:lnTo>
                    <a:pt x="1204" y="65695"/>
                  </a:lnTo>
                  <a:lnTo>
                    <a:pt x="1204" y="65695"/>
                  </a:lnTo>
                  <a:cubicBezTo>
                    <a:pt x="1206" y="65695"/>
                    <a:pt x="1215" y="65696"/>
                    <a:pt x="1215" y="65707"/>
                  </a:cubicBezTo>
                  <a:cubicBezTo>
                    <a:pt x="999" y="65695"/>
                    <a:pt x="1023" y="65683"/>
                    <a:pt x="1107" y="65683"/>
                  </a:cubicBezTo>
                  <a:lnTo>
                    <a:pt x="1143" y="65683"/>
                  </a:lnTo>
                  <a:cubicBezTo>
                    <a:pt x="1119" y="65683"/>
                    <a:pt x="1083" y="65683"/>
                    <a:pt x="1035" y="65671"/>
                  </a:cubicBezTo>
                  <a:lnTo>
                    <a:pt x="662" y="65671"/>
                  </a:lnTo>
                  <a:cubicBezTo>
                    <a:pt x="650" y="65322"/>
                    <a:pt x="638" y="64889"/>
                    <a:pt x="638" y="64444"/>
                  </a:cubicBezTo>
                  <a:cubicBezTo>
                    <a:pt x="626" y="63927"/>
                    <a:pt x="626" y="63410"/>
                    <a:pt x="638" y="63013"/>
                  </a:cubicBezTo>
                  <a:cubicBezTo>
                    <a:pt x="626" y="62677"/>
                    <a:pt x="626" y="62977"/>
                    <a:pt x="614" y="62556"/>
                  </a:cubicBezTo>
                  <a:cubicBezTo>
                    <a:pt x="638" y="61402"/>
                    <a:pt x="662" y="60608"/>
                    <a:pt x="674" y="59406"/>
                  </a:cubicBezTo>
                  <a:cubicBezTo>
                    <a:pt x="662" y="59215"/>
                    <a:pt x="650" y="59110"/>
                    <a:pt x="639" y="59110"/>
                  </a:cubicBezTo>
                  <a:cubicBezTo>
                    <a:pt x="626" y="59110"/>
                    <a:pt x="614" y="59218"/>
                    <a:pt x="602" y="59454"/>
                  </a:cubicBezTo>
                  <a:lnTo>
                    <a:pt x="614" y="58540"/>
                  </a:lnTo>
                  <a:cubicBezTo>
                    <a:pt x="625" y="58660"/>
                    <a:pt x="634" y="58710"/>
                    <a:pt x="641" y="58710"/>
                  </a:cubicBezTo>
                  <a:cubicBezTo>
                    <a:pt x="679" y="58710"/>
                    <a:pt x="692" y="57556"/>
                    <a:pt x="729" y="57556"/>
                  </a:cubicBezTo>
                  <a:cubicBezTo>
                    <a:pt x="738" y="57556"/>
                    <a:pt x="747" y="57615"/>
                    <a:pt x="758" y="57758"/>
                  </a:cubicBezTo>
                  <a:cubicBezTo>
                    <a:pt x="771" y="57494"/>
                    <a:pt x="771" y="56941"/>
                    <a:pt x="758" y="56436"/>
                  </a:cubicBezTo>
                  <a:cubicBezTo>
                    <a:pt x="746" y="56375"/>
                    <a:pt x="710" y="56303"/>
                    <a:pt x="710" y="55654"/>
                  </a:cubicBezTo>
                  <a:cubicBezTo>
                    <a:pt x="734" y="54764"/>
                    <a:pt x="734" y="54981"/>
                    <a:pt x="758" y="54235"/>
                  </a:cubicBezTo>
                  <a:cubicBezTo>
                    <a:pt x="764" y="54194"/>
                    <a:pt x="769" y="54179"/>
                    <a:pt x="773" y="54179"/>
                  </a:cubicBezTo>
                  <a:cubicBezTo>
                    <a:pt x="783" y="54179"/>
                    <a:pt x="788" y="54309"/>
                    <a:pt x="804" y="54309"/>
                  </a:cubicBezTo>
                  <a:cubicBezTo>
                    <a:pt x="805" y="54309"/>
                    <a:pt x="806" y="54308"/>
                    <a:pt x="807" y="54307"/>
                  </a:cubicBezTo>
                  <a:cubicBezTo>
                    <a:pt x="771" y="53165"/>
                    <a:pt x="855" y="53309"/>
                    <a:pt x="855" y="52239"/>
                  </a:cubicBezTo>
                  <a:cubicBezTo>
                    <a:pt x="843" y="51565"/>
                    <a:pt x="843" y="50231"/>
                    <a:pt x="807" y="50195"/>
                  </a:cubicBezTo>
                  <a:cubicBezTo>
                    <a:pt x="807" y="49505"/>
                    <a:pt x="827" y="49336"/>
                    <a:pt x="848" y="49336"/>
                  </a:cubicBezTo>
                  <a:cubicBezTo>
                    <a:pt x="854" y="49336"/>
                    <a:pt x="861" y="49353"/>
                    <a:pt x="866" y="49375"/>
                  </a:cubicBezTo>
                  <a:lnTo>
                    <a:pt x="866" y="49375"/>
                  </a:lnTo>
                  <a:cubicBezTo>
                    <a:pt x="864" y="51536"/>
                    <a:pt x="853" y="53790"/>
                    <a:pt x="843" y="56015"/>
                  </a:cubicBezTo>
                  <a:cubicBezTo>
                    <a:pt x="987" y="50628"/>
                    <a:pt x="1107" y="44266"/>
                    <a:pt x="807" y="40106"/>
                  </a:cubicBezTo>
                  <a:cubicBezTo>
                    <a:pt x="891" y="39877"/>
                    <a:pt x="951" y="38458"/>
                    <a:pt x="975" y="37087"/>
                  </a:cubicBezTo>
                  <a:cubicBezTo>
                    <a:pt x="1011" y="35717"/>
                    <a:pt x="1023" y="34382"/>
                    <a:pt x="999" y="34322"/>
                  </a:cubicBezTo>
                  <a:cubicBezTo>
                    <a:pt x="975" y="33239"/>
                    <a:pt x="951" y="32145"/>
                    <a:pt x="927" y="31027"/>
                  </a:cubicBezTo>
                  <a:cubicBezTo>
                    <a:pt x="807" y="24004"/>
                    <a:pt x="855" y="16380"/>
                    <a:pt x="927" y="8480"/>
                  </a:cubicBezTo>
                  <a:cubicBezTo>
                    <a:pt x="927" y="6833"/>
                    <a:pt x="951" y="4031"/>
                    <a:pt x="963" y="916"/>
                  </a:cubicBezTo>
                  <a:lnTo>
                    <a:pt x="7553" y="952"/>
                  </a:lnTo>
                  <a:lnTo>
                    <a:pt x="12991" y="987"/>
                  </a:lnTo>
                  <a:lnTo>
                    <a:pt x="12991" y="987"/>
                  </a:lnTo>
                  <a:lnTo>
                    <a:pt x="20540" y="868"/>
                  </a:lnTo>
                  <a:cubicBezTo>
                    <a:pt x="20119" y="856"/>
                    <a:pt x="20047" y="832"/>
                    <a:pt x="19036" y="796"/>
                  </a:cubicBezTo>
                  <a:lnTo>
                    <a:pt x="19036" y="796"/>
                  </a:lnTo>
                  <a:lnTo>
                    <a:pt x="20263" y="808"/>
                  </a:lnTo>
                  <a:cubicBezTo>
                    <a:pt x="20672" y="784"/>
                    <a:pt x="21273" y="772"/>
                    <a:pt x="21935" y="760"/>
                  </a:cubicBezTo>
                  <a:lnTo>
                    <a:pt x="22945" y="748"/>
                  </a:lnTo>
                  <a:lnTo>
                    <a:pt x="23618" y="748"/>
                  </a:lnTo>
                  <a:cubicBezTo>
                    <a:pt x="23618" y="1097"/>
                    <a:pt x="23630" y="1409"/>
                    <a:pt x="23642" y="1650"/>
                  </a:cubicBezTo>
                  <a:cubicBezTo>
                    <a:pt x="23638" y="1619"/>
                    <a:pt x="23634" y="1605"/>
                    <a:pt x="23631" y="1605"/>
                  </a:cubicBezTo>
                  <a:cubicBezTo>
                    <a:pt x="23603" y="1605"/>
                    <a:pt x="23594" y="2444"/>
                    <a:pt x="23594" y="3189"/>
                  </a:cubicBezTo>
                  <a:lnTo>
                    <a:pt x="23618" y="2852"/>
                  </a:lnTo>
                  <a:lnTo>
                    <a:pt x="23618" y="2852"/>
                  </a:lnTo>
                  <a:cubicBezTo>
                    <a:pt x="23606" y="6039"/>
                    <a:pt x="23630" y="9743"/>
                    <a:pt x="23630" y="12593"/>
                  </a:cubicBezTo>
                  <a:cubicBezTo>
                    <a:pt x="23630" y="13001"/>
                    <a:pt x="23618" y="13290"/>
                    <a:pt x="23606" y="13470"/>
                  </a:cubicBezTo>
                  <a:lnTo>
                    <a:pt x="23630" y="16212"/>
                  </a:lnTo>
                  <a:cubicBezTo>
                    <a:pt x="23628" y="16203"/>
                    <a:pt x="23626" y="16199"/>
                    <a:pt x="23624" y="16199"/>
                  </a:cubicBezTo>
                  <a:cubicBezTo>
                    <a:pt x="23591" y="16199"/>
                    <a:pt x="23583" y="17553"/>
                    <a:pt x="23571" y="17553"/>
                  </a:cubicBezTo>
                  <a:cubicBezTo>
                    <a:pt x="23569" y="17553"/>
                    <a:pt x="23568" y="17544"/>
                    <a:pt x="23567" y="17525"/>
                  </a:cubicBezTo>
                  <a:lnTo>
                    <a:pt x="23567" y="17525"/>
                  </a:lnTo>
                  <a:cubicBezTo>
                    <a:pt x="23614" y="19456"/>
                    <a:pt x="23585" y="21410"/>
                    <a:pt x="23642" y="23247"/>
                  </a:cubicBezTo>
                  <a:cubicBezTo>
                    <a:pt x="23642" y="30221"/>
                    <a:pt x="23678" y="37641"/>
                    <a:pt x="23750" y="44856"/>
                  </a:cubicBezTo>
                  <a:lnTo>
                    <a:pt x="23774" y="44675"/>
                  </a:lnTo>
                  <a:cubicBezTo>
                    <a:pt x="23798" y="47200"/>
                    <a:pt x="23895" y="49425"/>
                    <a:pt x="23871" y="52491"/>
                  </a:cubicBezTo>
                  <a:cubicBezTo>
                    <a:pt x="23931" y="54680"/>
                    <a:pt x="23955" y="57806"/>
                    <a:pt x="24063" y="58672"/>
                  </a:cubicBezTo>
                  <a:cubicBezTo>
                    <a:pt x="24075" y="61197"/>
                    <a:pt x="24123" y="62208"/>
                    <a:pt x="24147" y="64685"/>
                  </a:cubicBezTo>
                  <a:cubicBezTo>
                    <a:pt x="24152" y="64623"/>
                    <a:pt x="24156" y="64596"/>
                    <a:pt x="24160" y="64596"/>
                  </a:cubicBezTo>
                  <a:cubicBezTo>
                    <a:pt x="24191" y="64596"/>
                    <a:pt x="24205" y="66165"/>
                    <a:pt x="24227" y="66165"/>
                  </a:cubicBezTo>
                  <a:cubicBezTo>
                    <a:pt x="24232" y="66165"/>
                    <a:pt x="24237" y="66081"/>
                    <a:pt x="24243" y="65875"/>
                  </a:cubicBezTo>
                  <a:cubicBezTo>
                    <a:pt x="24303" y="64228"/>
                    <a:pt x="24243" y="64144"/>
                    <a:pt x="24303" y="62737"/>
                  </a:cubicBezTo>
                  <a:lnTo>
                    <a:pt x="24303" y="62737"/>
                  </a:lnTo>
                  <a:lnTo>
                    <a:pt x="24291" y="62785"/>
                  </a:lnTo>
                  <a:cubicBezTo>
                    <a:pt x="24364" y="56267"/>
                    <a:pt x="24400" y="49750"/>
                    <a:pt x="24424" y="43148"/>
                  </a:cubicBezTo>
                  <a:cubicBezTo>
                    <a:pt x="24388" y="38735"/>
                    <a:pt x="24412" y="33961"/>
                    <a:pt x="24400" y="29379"/>
                  </a:cubicBezTo>
                  <a:cubicBezTo>
                    <a:pt x="24388" y="24449"/>
                    <a:pt x="24352" y="19110"/>
                    <a:pt x="24315" y="14877"/>
                  </a:cubicBezTo>
                  <a:cubicBezTo>
                    <a:pt x="24303" y="13867"/>
                    <a:pt x="24340" y="13134"/>
                    <a:pt x="24364" y="12280"/>
                  </a:cubicBezTo>
                  <a:cubicBezTo>
                    <a:pt x="24364" y="8672"/>
                    <a:pt x="24352" y="4175"/>
                    <a:pt x="24340" y="26"/>
                  </a:cubicBezTo>
                  <a:lnTo>
                    <a:pt x="22776" y="26"/>
                  </a:lnTo>
                  <a:cubicBezTo>
                    <a:pt x="22513" y="28"/>
                    <a:pt x="22258" y="28"/>
                    <a:pt x="22008" y="28"/>
                  </a:cubicBezTo>
                  <a:cubicBezTo>
                    <a:pt x="20293" y="28"/>
                    <a:pt x="18856" y="0"/>
                    <a:pt x="17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5"/>
          <p:cNvGrpSpPr/>
          <p:nvPr/>
        </p:nvGrpSpPr>
        <p:grpSpPr>
          <a:xfrm rot="10800000" flipH="1">
            <a:off x="785230" y="74762"/>
            <a:ext cx="1972821" cy="408087"/>
            <a:chOff x="1453072" y="4665707"/>
            <a:chExt cx="2590704" cy="408087"/>
          </a:xfrm>
        </p:grpSpPr>
        <p:sp>
          <p:nvSpPr>
            <p:cNvPr id="563" name="Google Shape;563;p15"/>
            <p:cNvSpPr/>
            <p:nvPr/>
          </p:nvSpPr>
          <p:spPr>
            <a:xfrm>
              <a:off x="1456956" y="4684616"/>
              <a:ext cx="2570608" cy="371009"/>
            </a:xfrm>
            <a:custGeom>
              <a:avLst/>
              <a:gdLst/>
              <a:ahLst/>
              <a:cxnLst/>
              <a:rect l="l" t="t" r="r" b="b"/>
              <a:pathLst>
                <a:path w="80075" h="11557" extrusionOk="0">
                  <a:moveTo>
                    <a:pt x="0" y="1"/>
                  </a:moveTo>
                  <a:lnTo>
                    <a:pt x="0" y="11557"/>
                  </a:lnTo>
                  <a:lnTo>
                    <a:pt x="80075" y="11557"/>
                  </a:lnTo>
                  <a:lnTo>
                    <a:pt x="800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453072" y="4665707"/>
              <a:ext cx="2590704" cy="408087"/>
            </a:xfrm>
            <a:custGeom>
              <a:avLst/>
              <a:gdLst/>
              <a:ahLst/>
              <a:cxnLst/>
              <a:rect l="l" t="t" r="r" b="b"/>
              <a:pathLst>
                <a:path w="80701" h="12712" extrusionOk="0">
                  <a:moveTo>
                    <a:pt x="38746" y="217"/>
                  </a:moveTo>
                  <a:lnTo>
                    <a:pt x="38746" y="217"/>
                  </a:lnTo>
                  <a:cubicBezTo>
                    <a:pt x="38642" y="219"/>
                    <a:pt x="38561" y="221"/>
                    <a:pt x="38501" y="222"/>
                  </a:cubicBezTo>
                  <a:lnTo>
                    <a:pt x="38501" y="222"/>
                  </a:lnTo>
                  <a:cubicBezTo>
                    <a:pt x="38583" y="221"/>
                    <a:pt x="38664" y="219"/>
                    <a:pt x="38746" y="217"/>
                  </a:cubicBezTo>
                  <a:close/>
                  <a:moveTo>
                    <a:pt x="3149" y="11688"/>
                  </a:moveTo>
                  <a:cubicBezTo>
                    <a:pt x="3133" y="11688"/>
                    <a:pt x="3110" y="11688"/>
                    <a:pt x="3079" y="11689"/>
                  </a:cubicBezTo>
                  <a:cubicBezTo>
                    <a:pt x="3105" y="11692"/>
                    <a:pt x="3065" y="11697"/>
                    <a:pt x="2978" y="11702"/>
                  </a:cubicBezTo>
                  <a:lnTo>
                    <a:pt x="2978" y="11702"/>
                  </a:lnTo>
                  <a:cubicBezTo>
                    <a:pt x="3150" y="11694"/>
                    <a:pt x="3228" y="11688"/>
                    <a:pt x="3149" y="11688"/>
                  </a:cubicBezTo>
                  <a:close/>
                  <a:moveTo>
                    <a:pt x="369" y="11821"/>
                  </a:moveTo>
                  <a:lnTo>
                    <a:pt x="369" y="11821"/>
                  </a:lnTo>
                  <a:cubicBezTo>
                    <a:pt x="369" y="11824"/>
                    <a:pt x="369" y="11826"/>
                    <a:pt x="369" y="11829"/>
                  </a:cubicBezTo>
                  <a:lnTo>
                    <a:pt x="369" y="11829"/>
                  </a:lnTo>
                  <a:cubicBezTo>
                    <a:pt x="318" y="11827"/>
                    <a:pt x="271" y="11825"/>
                    <a:pt x="229" y="11821"/>
                  </a:cubicBezTo>
                  <a:close/>
                  <a:moveTo>
                    <a:pt x="1922" y="11750"/>
                  </a:moveTo>
                  <a:cubicBezTo>
                    <a:pt x="2257" y="11763"/>
                    <a:pt x="2876" y="11762"/>
                    <a:pt x="2824" y="11783"/>
                  </a:cubicBezTo>
                  <a:lnTo>
                    <a:pt x="2824" y="11783"/>
                  </a:lnTo>
                  <a:cubicBezTo>
                    <a:pt x="2868" y="11780"/>
                    <a:pt x="2904" y="11778"/>
                    <a:pt x="2929" y="11776"/>
                  </a:cubicBezTo>
                  <a:lnTo>
                    <a:pt x="2929" y="11776"/>
                  </a:lnTo>
                  <a:lnTo>
                    <a:pt x="3164" y="11785"/>
                  </a:lnTo>
                  <a:cubicBezTo>
                    <a:pt x="3006" y="11797"/>
                    <a:pt x="2719" y="11806"/>
                    <a:pt x="2431" y="11808"/>
                  </a:cubicBezTo>
                  <a:lnTo>
                    <a:pt x="2431" y="11808"/>
                  </a:lnTo>
                  <a:cubicBezTo>
                    <a:pt x="2521" y="11802"/>
                    <a:pt x="2605" y="11797"/>
                    <a:pt x="2678" y="11792"/>
                  </a:cubicBezTo>
                  <a:lnTo>
                    <a:pt x="2678" y="11792"/>
                  </a:lnTo>
                  <a:cubicBezTo>
                    <a:pt x="2694" y="11794"/>
                    <a:pt x="2708" y="11795"/>
                    <a:pt x="2719" y="11797"/>
                  </a:cubicBezTo>
                  <a:cubicBezTo>
                    <a:pt x="2782" y="11791"/>
                    <a:pt x="2815" y="11787"/>
                    <a:pt x="2824" y="11783"/>
                  </a:cubicBezTo>
                  <a:lnTo>
                    <a:pt x="2824" y="11783"/>
                  </a:lnTo>
                  <a:cubicBezTo>
                    <a:pt x="2783" y="11786"/>
                    <a:pt x="2733" y="11789"/>
                    <a:pt x="2678" y="11792"/>
                  </a:cubicBezTo>
                  <a:lnTo>
                    <a:pt x="2678" y="11792"/>
                  </a:lnTo>
                  <a:cubicBezTo>
                    <a:pt x="2580" y="11784"/>
                    <a:pt x="2384" y="11782"/>
                    <a:pt x="2162" y="11782"/>
                  </a:cubicBezTo>
                  <a:cubicBezTo>
                    <a:pt x="1904" y="11782"/>
                    <a:pt x="1612" y="11785"/>
                    <a:pt x="1408" y="11785"/>
                  </a:cubicBezTo>
                  <a:cubicBezTo>
                    <a:pt x="1408" y="11800"/>
                    <a:pt x="1522" y="11801"/>
                    <a:pt x="1541" y="11806"/>
                  </a:cubicBezTo>
                  <a:lnTo>
                    <a:pt x="1541" y="11806"/>
                  </a:lnTo>
                  <a:cubicBezTo>
                    <a:pt x="1477" y="11812"/>
                    <a:pt x="1414" y="11817"/>
                    <a:pt x="1350" y="11821"/>
                  </a:cubicBezTo>
                  <a:lnTo>
                    <a:pt x="1350" y="11821"/>
                  </a:lnTo>
                  <a:cubicBezTo>
                    <a:pt x="1072" y="11823"/>
                    <a:pt x="789" y="11832"/>
                    <a:pt x="557" y="11832"/>
                  </a:cubicBezTo>
                  <a:cubicBezTo>
                    <a:pt x="510" y="11832"/>
                    <a:pt x="465" y="11831"/>
                    <a:pt x="422" y="11831"/>
                  </a:cubicBezTo>
                  <a:lnTo>
                    <a:pt x="422" y="11831"/>
                  </a:lnTo>
                  <a:cubicBezTo>
                    <a:pt x="423" y="11827"/>
                    <a:pt x="423" y="11824"/>
                    <a:pt x="423" y="11821"/>
                  </a:cubicBezTo>
                  <a:lnTo>
                    <a:pt x="638" y="11821"/>
                  </a:lnTo>
                  <a:cubicBezTo>
                    <a:pt x="344" y="11821"/>
                    <a:pt x="1143" y="11785"/>
                    <a:pt x="1922" y="11750"/>
                  </a:cubicBezTo>
                  <a:close/>
                  <a:moveTo>
                    <a:pt x="54048" y="11833"/>
                  </a:moveTo>
                  <a:lnTo>
                    <a:pt x="54048" y="11833"/>
                  </a:lnTo>
                  <a:cubicBezTo>
                    <a:pt x="53981" y="11834"/>
                    <a:pt x="53923" y="11834"/>
                    <a:pt x="53875" y="11834"/>
                  </a:cubicBezTo>
                  <a:cubicBezTo>
                    <a:pt x="53829" y="11834"/>
                    <a:pt x="53792" y="11834"/>
                    <a:pt x="53765" y="11833"/>
                  </a:cubicBezTo>
                  <a:close/>
                  <a:moveTo>
                    <a:pt x="78427" y="898"/>
                  </a:moveTo>
                  <a:cubicBezTo>
                    <a:pt x="78672" y="898"/>
                    <a:pt x="78838" y="899"/>
                    <a:pt x="78909" y="902"/>
                  </a:cubicBezTo>
                  <a:lnTo>
                    <a:pt x="79895" y="902"/>
                  </a:lnTo>
                  <a:cubicBezTo>
                    <a:pt x="79847" y="4594"/>
                    <a:pt x="79811" y="8370"/>
                    <a:pt x="79763" y="11725"/>
                  </a:cubicBezTo>
                  <a:lnTo>
                    <a:pt x="77947" y="11725"/>
                  </a:lnTo>
                  <a:cubicBezTo>
                    <a:pt x="77033" y="11761"/>
                    <a:pt x="75999" y="11785"/>
                    <a:pt x="75217" y="11821"/>
                  </a:cubicBezTo>
                  <a:cubicBezTo>
                    <a:pt x="75038" y="11813"/>
                    <a:pt x="74893" y="11809"/>
                    <a:pt x="74765" y="11809"/>
                  </a:cubicBezTo>
                  <a:cubicBezTo>
                    <a:pt x="74400" y="11809"/>
                    <a:pt x="74165" y="11835"/>
                    <a:pt x="73648" y="11835"/>
                  </a:cubicBezTo>
                  <a:cubicBezTo>
                    <a:pt x="73576" y="11835"/>
                    <a:pt x="73498" y="11834"/>
                    <a:pt x="73414" y="11833"/>
                  </a:cubicBezTo>
                  <a:cubicBezTo>
                    <a:pt x="72369" y="11773"/>
                    <a:pt x="71521" y="11753"/>
                    <a:pt x="71016" y="11753"/>
                  </a:cubicBezTo>
                  <a:cubicBezTo>
                    <a:pt x="70405" y="11753"/>
                    <a:pt x="70297" y="11783"/>
                    <a:pt x="70948" y="11809"/>
                  </a:cubicBezTo>
                  <a:cubicBezTo>
                    <a:pt x="70319" y="11813"/>
                    <a:pt x="69689" y="11814"/>
                    <a:pt x="69065" y="11814"/>
                  </a:cubicBezTo>
                  <a:cubicBezTo>
                    <a:pt x="67818" y="11814"/>
                    <a:pt x="66599" y="11809"/>
                    <a:pt x="65477" y="11809"/>
                  </a:cubicBezTo>
                  <a:lnTo>
                    <a:pt x="63132" y="11845"/>
                  </a:lnTo>
                  <a:cubicBezTo>
                    <a:pt x="63018" y="11848"/>
                    <a:pt x="62904" y="11850"/>
                    <a:pt x="62790" y="11850"/>
                  </a:cubicBezTo>
                  <a:cubicBezTo>
                    <a:pt x="62447" y="11850"/>
                    <a:pt x="62104" y="11836"/>
                    <a:pt x="61761" y="11809"/>
                  </a:cubicBezTo>
                  <a:cubicBezTo>
                    <a:pt x="61435" y="11811"/>
                    <a:pt x="61190" y="11812"/>
                    <a:pt x="60994" y="11812"/>
                  </a:cubicBezTo>
                  <a:cubicBezTo>
                    <a:pt x="60163" y="11812"/>
                    <a:pt x="60217" y="11795"/>
                    <a:pt x="58767" y="11785"/>
                  </a:cubicBezTo>
                  <a:cubicBezTo>
                    <a:pt x="58688" y="11776"/>
                    <a:pt x="58486" y="11773"/>
                    <a:pt x="58206" y="11773"/>
                  </a:cubicBezTo>
                  <a:cubicBezTo>
                    <a:pt x="57127" y="11773"/>
                    <a:pt x="54894" y="11825"/>
                    <a:pt x="54048" y="11833"/>
                  </a:cubicBezTo>
                  <a:lnTo>
                    <a:pt x="54048" y="11833"/>
                  </a:lnTo>
                  <a:cubicBezTo>
                    <a:pt x="51983" y="11833"/>
                    <a:pt x="50600" y="11749"/>
                    <a:pt x="48582" y="11737"/>
                  </a:cubicBezTo>
                  <a:cubicBezTo>
                    <a:pt x="46584" y="11724"/>
                    <a:pt x="44521" y="11720"/>
                    <a:pt x="42457" y="11720"/>
                  </a:cubicBezTo>
                  <a:cubicBezTo>
                    <a:pt x="39610" y="11720"/>
                    <a:pt x="36763" y="11727"/>
                    <a:pt x="34087" y="11727"/>
                  </a:cubicBezTo>
                  <a:cubicBezTo>
                    <a:pt x="33240" y="11727"/>
                    <a:pt x="32410" y="11727"/>
                    <a:pt x="31603" y="11725"/>
                  </a:cubicBezTo>
                  <a:lnTo>
                    <a:pt x="31603" y="11725"/>
                  </a:lnTo>
                  <a:cubicBezTo>
                    <a:pt x="31581" y="11742"/>
                    <a:pt x="31720" y="11745"/>
                    <a:pt x="31910" y="11745"/>
                  </a:cubicBezTo>
                  <a:cubicBezTo>
                    <a:pt x="32036" y="11745"/>
                    <a:pt x="32184" y="11744"/>
                    <a:pt x="32323" y="11744"/>
                  </a:cubicBezTo>
                  <a:cubicBezTo>
                    <a:pt x="32565" y="11744"/>
                    <a:pt x="32781" y="11748"/>
                    <a:pt x="32805" y="11773"/>
                  </a:cubicBezTo>
                  <a:lnTo>
                    <a:pt x="23534" y="11701"/>
                  </a:lnTo>
                  <a:cubicBezTo>
                    <a:pt x="22969" y="11689"/>
                    <a:pt x="22283" y="11665"/>
                    <a:pt x="22031" y="11653"/>
                  </a:cubicBezTo>
                  <a:cubicBezTo>
                    <a:pt x="21885" y="11651"/>
                    <a:pt x="21769" y="11650"/>
                    <a:pt x="21675" y="11650"/>
                  </a:cubicBezTo>
                  <a:cubicBezTo>
                    <a:pt x="21222" y="11650"/>
                    <a:pt x="21287" y="11667"/>
                    <a:pt x="20972" y="11667"/>
                  </a:cubicBezTo>
                  <a:cubicBezTo>
                    <a:pt x="20907" y="11667"/>
                    <a:pt x="20826" y="11667"/>
                    <a:pt x="20720" y="11665"/>
                  </a:cubicBezTo>
                  <a:lnTo>
                    <a:pt x="20612" y="11629"/>
                  </a:lnTo>
                  <a:cubicBezTo>
                    <a:pt x="20423" y="11635"/>
                    <a:pt x="20252" y="11638"/>
                    <a:pt x="20093" y="11638"/>
                  </a:cubicBezTo>
                  <a:cubicBezTo>
                    <a:pt x="19425" y="11638"/>
                    <a:pt x="18972" y="11591"/>
                    <a:pt x="18261" y="11591"/>
                  </a:cubicBezTo>
                  <a:cubicBezTo>
                    <a:pt x="18197" y="11591"/>
                    <a:pt x="18131" y="11592"/>
                    <a:pt x="18063" y="11593"/>
                  </a:cubicBezTo>
                  <a:cubicBezTo>
                    <a:pt x="17878" y="11610"/>
                    <a:pt x="17686" y="11621"/>
                    <a:pt x="17498" y="11621"/>
                  </a:cubicBezTo>
                  <a:cubicBezTo>
                    <a:pt x="17429" y="11621"/>
                    <a:pt x="17361" y="11620"/>
                    <a:pt x="17293" y="11617"/>
                  </a:cubicBezTo>
                  <a:cubicBezTo>
                    <a:pt x="17283" y="11597"/>
                    <a:pt x="17106" y="11594"/>
                    <a:pt x="16900" y="11594"/>
                  </a:cubicBezTo>
                  <a:cubicBezTo>
                    <a:pt x="16763" y="11594"/>
                    <a:pt x="16613" y="11595"/>
                    <a:pt x="16491" y="11595"/>
                  </a:cubicBezTo>
                  <a:cubicBezTo>
                    <a:pt x="16339" y="11595"/>
                    <a:pt x="16231" y="11593"/>
                    <a:pt x="16247" y="11581"/>
                  </a:cubicBezTo>
                  <a:lnTo>
                    <a:pt x="15609" y="11581"/>
                  </a:lnTo>
                  <a:lnTo>
                    <a:pt x="10980" y="11725"/>
                  </a:lnTo>
                  <a:lnTo>
                    <a:pt x="10787" y="11725"/>
                  </a:lnTo>
                  <a:cubicBezTo>
                    <a:pt x="10222" y="11725"/>
                    <a:pt x="9982" y="11761"/>
                    <a:pt x="10306" y="11773"/>
                  </a:cubicBezTo>
                  <a:lnTo>
                    <a:pt x="8984" y="11773"/>
                  </a:lnTo>
                  <a:cubicBezTo>
                    <a:pt x="8863" y="11773"/>
                    <a:pt x="8719" y="11749"/>
                    <a:pt x="8912" y="11725"/>
                  </a:cubicBezTo>
                  <a:lnTo>
                    <a:pt x="8912" y="11725"/>
                  </a:lnTo>
                  <a:cubicBezTo>
                    <a:pt x="8631" y="11733"/>
                    <a:pt x="8326" y="11742"/>
                    <a:pt x="8032" y="11742"/>
                  </a:cubicBezTo>
                  <a:cubicBezTo>
                    <a:pt x="7910" y="11742"/>
                    <a:pt x="7789" y="11740"/>
                    <a:pt x="7673" y="11737"/>
                  </a:cubicBezTo>
                  <a:lnTo>
                    <a:pt x="7673" y="11737"/>
                  </a:lnTo>
                  <a:cubicBezTo>
                    <a:pt x="8779" y="11773"/>
                    <a:pt x="10150" y="11809"/>
                    <a:pt x="11292" y="11857"/>
                  </a:cubicBezTo>
                  <a:cubicBezTo>
                    <a:pt x="11136" y="11861"/>
                    <a:pt x="10937" y="11862"/>
                    <a:pt x="10722" y="11862"/>
                  </a:cubicBezTo>
                  <a:cubicBezTo>
                    <a:pt x="10292" y="11862"/>
                    <a:pt x="9797" y="11857"/>
                    <a:pt x="9453" y="11857"/>
                  </a:cubicBezTo>
                  <a:cubicBezTo>
                    <a:pt x="8839" y="11821"/>
                    <a:pt x="7589" y="11797"/>
                    <a:pt x="6603" y="11773"/>
                  </a:cubicBezTo>
                  <a:cubicBezTo>
                    <a:pt x="6386" y="11800"/>
                    <a:pt x="6177" y="11814"/>
                    <a:pt x="5964" y="11814"/>
                  </a:cubicBezTo>
                  <a:cubicBezTo>
                    <a:pt x="5892" y="11814"/>
                    <a:pt x="5821" y="11812"/>
                    <a:pt x="5749" y="11809"/>
                  </a:cubicBezTo>
                  <a:cubicBezTo>
                    <a:pt x="5656" y="11795"/>
                    <a:pt x="5551" y="11792"/>
                    <a:pt x="5435" y="11792"/>
                  </a:cubicBezTo>
                  <a:cubicBezTo>
                    <a:pt x="5341" y="11792"/>
                    <a:pt x="5238" y="11794"/>
                    <a:pt x="5126" y="11794"/>
                  </a:cubicBezTo>
                  <a:cubicBezTo>
                    <a:pt x="5021" y="11794"/>
                    <a:pt x="4908" y="11792"/>
                    <a:pt x="4787" y="11785"/>
                  </a:cubicBezTo>
                  <a:cubicBezTo>
                    <a:pt x="5021" y="11773"/>
                    <a:pt x="5253" y="11770"/>
                    <a:pt x="5484" y="11770"/>
                  </a:cubicBezTo>
                  <a:cubicBezTo>
                    <a:pt x="5716" y="11770"/>
                    <a:pt x="5947" y="11773"/>
                    <a:pt x="6182" y="11773"/>
                  </a:cubicBezTo>
                  <a:cubicBezTo>
                    <a:pt x="6110" y="11737"/>
                    <a:pt x="5039" y="11749"/>
                    <a:pt x="4667" y="11737"/>
                  </a:cubicBezTo>
                  <a:cubicBezTo>
                    <a:pt x="4577" y="11743"/>
                    <a:pt x="4303" y="11743"/>
                    <a:pt x="3980" y="11743"/>
                  </a:cubicBezTo>
                  <a:cubicBezTo>
                    <a:pt x="3657" y="11743"/>
                    <a:pt x="3284" y="11743"/>
                    <a:pt x="2995" y="11749"/>
                  </a:cubicBezTo>
                  <a:cubicBezTo>
                    <a:pt x="3149" y="11727"/>
                    <a:pt x="2946" y="11723"/>
                    <a:pt x="2687" y="11717"/>
                  </a:cubicBezTo>
                  <a:lnTo>
                    <a:pt x="2687" y="11717"/>
                  </a:lnTo>
                  <a:cubicBezTo>
                    <a:pt x="2550" y="11724"/>
                    <a:pt x="2386" y="11731"/>
                    <a:pt x="2207" y="11738"/>
                  </a:cubicBezTo>
                  <a:lnTo>
                    <a:pt x="2207" y="11738"/>
                  </a:lnTo>
                  <a:cubicBezTo>
                    <a:pt x="2372" y="11730"/>
                    <a:pt x="2529" y="11723"/>
                    <a:pt x="2667" y="11717"/>
                  </a:cubicBezTo>
                  <a:lnTo>
                    <a:pt x="2667" y="11717"/>
                  </a:lnTo>
                  <a:cubicBezTo>
                    <a:pt x="2673" y="11717"/>
                    <a:pt x="2680" y="11717"/>
                    <a:pt x="2687" y="11717"/>
                  </a:cubicBezTo>
                  <a:lnTo>
                    <a:pt x="2687" y="11717"/>
                  </a:lnTo>
                  <a:cubicBezTo>
                    <a:pt x="2808" y="11712"/>
                    <a:pt x="2908" y="11707"/>
                    <a:pt x="2978" y="11702"/>
                  </a:cubicBezTo>
                  <a:lnTo>
                    <a:pt x="2978" y="11702"/>
                  </a:lnTo>
                  <a:cubicBezTo>
                    <a:pt x="2894" y="11706"/>
                    <a:pt x="2788" y="11712"/>
                    <a:pt x="2667" y="11717"/>
                  </a:cubicBezTo>
                  <a:lnTo>
                    <a:pt x="2667" y="11717"/>
                  </a:lnTo>
                  <a:cubicBezTo>
                    <a:pt x="2506" y="11714"/>
                    <a:pt x="2328" y="11710"/>
                    <a:pt x="2202" y="11701"/>
                  </a:cubicBezTo>
                  <a:cubicBezTo>
                    <a:pt x="1805" y="11701"/>
                    <a:pt x="1564" y="11713"/>
                    <a:pt x="1721" y="11725"/>
                  </a:cubicBezTo>
                  <a:cubicBezTo>
                    <a:pt x="1691" y="11737"/>
                    <a:pt x="1771" y="11744"/>
                    <a:pt x="1901" y="11750"/>
                  </a:cubicBezTo>
                  <a:lnTo>
                    <a:pt x="1901" y="11750"/>
                  </a:lnTo>
                  <a:cubicBezTo>
                    <a:pt x="1370" y="11770"/>
                    <a:pt x="784" y="11790"/>
                    <a:pt x="423" y="11804"/>
                  </a:cubicBezTo>
                  <a:lnTo>
                    <a:pt x="423" y="11804"/>
                  </a:lnTo>
                  <a:cubicBezTo>
                    <a:pt x="474" y="10431"/>
                    <a:pt x="426" y="10262"/>
                    <a:pt x="482" y="8923"/>
                  </a:cubicBezTo>
                  <a:lnTo>
                    <a:pt x="482" y="8923"/>
                  </a:lnTo>
                  <a:lnTo>
                    <a:pt x="458" y="8971"/>
                  </a:lnTo>
                  <a:cubicBezTo>
                    <a:pt x="482" y="6326"/>
                    <a:pt x="518" y="3668"/>
                    <a:pt x="542" y="1023"/>
                  </a:cubicBezTo>
                  <a:lnTo>
                    <a:pt x="6038" y="1059"/>
                  </a:lnTo>
                  <a:lnTo>
                    <a:pt x="11990" y="1083"/>
                  </a:lnTo>
                  <a:cubicBezTo>
                    <a:pt x="13665" y="1065"/>
                    <a:pt x="15393" y="1060"/>
                    <a:pt x="17145" y="1060"/>
                  </a:cubicBezTo>
                  <a:cubicBezTo>
                    <a:pt x="19062" y="1060"/>
                    <a:pt x="21006" y="1066"/>
                    <a:pt x="22938" y="1066"/>
                  </a:cubicBezTo>
                  <a:cubicBezTo>
                    <a:pt x="24021" y="1066"/>
                    <a:pt x="25100" y="1064"/>
                    <a:pt x="26167" y="1059"/>
                  </a:cubicBezTo>
                  <a:cubicBezTo>
                    <a:pt x="31254" y="1047"/>
                    <a:pt x="36749" y="1011"/>
                    <a:pt x="41114" y="963"/>
                  </a:cubicBezTo>
                  <a:cubicBezTo>
                    <a:pt x="41226" y="961"/>
                    <a:pt x="41335" y="961"/>
                    <a:pt x="41441" y="961"/>
                  </a:cubicBezTo>
                  <a:cubicBezTo>
                    <a:pt x="42314" y="961"/>
                    <a:pt x="43001" y="1001"/>
                    <a:pt x="43784" y="1023"/>
                  </a:cubicBezTo>
                  <a:lnTo>
                    <a:pt x="57393" y="987"/>
                  </a:lnTo>
                  <a:lnTo>
                    <a:pt x="57393" y="987"/>
                  </a:lnTo>
                  <a:cubicBezTo>
                    <a:pt x="59704" y="988"/>
                    <a:pt x="61462" y="1023"/>
                    <a:pt x="63746" y="1023"/>
                  </a:cubicBezTo>
                  <a:cubicBezTo>
                    <a:pt x="63733" y="1011"/>
                    <a:pt x="64094" y="1011"/>
                    <a:pt x="64275" y="999"/>
                  </a:cubicBezTo>
                  <a:cubicBezTo>
                    <a:pt x="64331" y="1007"/>
                    <a:pt x="64630" y="1010"/>
                    <a:pt x="65108" y="1010"/>
                  </a:cubicBezTo>
                  <a:cubicBezTo>
                    <a:pt x="67815" y="1010"/>
                    <a:pt x="76244" y="898"/>
                    <a:pt x="78427" y="898"/>
                  </a:cubicBezTo>
                  <a:close/>
                  <a:moveTo>
                    <a:pt x="1215" y="11888"/>
                  </a:moveTo>
                  <a:cubicBezTo>
                    <a:pt x="1248" y="11898"/>
                    <a:pt x="1233" y="11909"/>
                    <a:pt x="1167" y="11917"/>
                  </a:cubicBezTo>
                  <a:cubicBezTo>
                    <a:pt x="939" y="11917"/>
                    <a:pt x="1007" y="11905"/>
                    <a:pt x="1215" y="11888"/>
                  </a:cubicBezTo>
                  <a:close/>
                  <a:moveTo>
                    <a:pt x="421" y="11870"/>
                  </a:moveTo>
                  <a:lnTo>
                    <a:pt x="421" y="11870"/>
                  </a:lnTo>
                  <a:cubicBezTo>
                    <a:pt x="1310" y="11879"/>
                    <a:pt x="765" y="11947"/>
                    <a:pt x="416" y="12008"/>
                  </a:cubicBezTo>
                  <a:lnTo>
                    <a:pt x="416" y="12008"/>
                  </a:lnTo>
                  <a:cubicBezTo>
                    <a:pt x="417" y="11961"/>
                    <a:pt x="419" y="11915"/>
                    <a:pt x="421" y="11870"/>
                  </a:cubicBezTo>
                  <a:close/>
                  <a:moveTo>
                    <a:pt x="15271" y="12205"/>
                  </a:moveTo>
                  <a:cubicBezTo>
                    <a:pt x="15286" y="12205"/>
                    <a:pt x="15290" y="12205"/>
                    <a:pt x="15285" y="12206"/>
                  </a:cubicBezTo>
                  <a:cubicBezTo>
                    <a:pt x="15393" y="12206"/>
                    <a:pt x="15484" y="12207"/>
                    <a:pt x="15566" y="12208"/>
                  </a:cubicBezTo>
                  <a:lnTo>
                    <a:pt x="15566" y="12208"/>
                  </a:lnTo>
                  <a:lnTo>
                    <a:pt x="14082" y="12242"/>
                  </a:lnTo>
                  <a:cubicBezTo>
                    <a:pt x="13807" y="12245"/>
                    <a:pt x="13537" y="12248"/>
                    <a:pt x="13290" y="12252"/>
                  </a:cubicBezTo>
                  <a:lnTo>
                    <a:pt x="13290" y="12252"/>
                  </a:lnTo>
                  <a:cubicBezTo>
                    <a:pt x="14188" y="12231"/>
                    <a:pt x="15137" y="12205"/>
                    <a:pt x="15271" y="12205"/>
                  </a:cubicBezTo>
                  <a:close/>
                  <a:moveTo>
                    <a:pt x="40960" y="12511"/>
                  </a:moveTo>
                  <a:cubicBezTo>
                    <a:pt x="41396" y="12511"/>
                    <a:pt x="41382" y="12538"/>
                    <a:pt x="41308" y="12566"/>
                  </a:cubicBezTo>
                  <a:lnTo>
                    <a:pt x="41308" y="12566"/>
                  </a:lnTo>
                  <a:cubicBezTo>
                    <a:pt x="40804" y="12566"/>
                    <a:pt x="40295" y="12565"/>
                    <a:pt x="39782" y="12564"/>
                  </a:cubicBezTo>
                  <a:lnTo>
                    <a:pt x="39782" y="12564"/>
                  </a:lnTo>
                  <a:cubicBezTo>
                    <a:pt x="40153" y="12554"/>
                    <a:pt x="40437" y="12540"/>
                    <a:pt x="40453" y="12519"/>
                  </a:cubicBezTo>
                  <a:cubicBezTo>
                    <a:pt x="40667" y="12513"/>
                    <a:pt x="40833" y="12511"/>
                    <a:pt x="40960" y="12511"/>
                  </a:cubicBezTo>
                  <a:close/>
                  <a:moveTo>
                    <a:pt x="65116" y="1"/>
                  </a:moveTo>
                  <a:lnTo>
                    <a:pt x="67353" y="37"/>
                  </a:lnTo>
                  <a:lnTo>
                    <a:pt x="59513" y="145"/>
                  </a:lnTo>
                  <a:cubicBezTo>
                    <a:pt x="59946" y="169"/>
                    <a:pt x="60018" y="193"/>
                    <a:pt x="61052" y="217"/>
                  </a:cubicBezTo>
                  <a:lnTo>
                    <a:pt x="59789" y="205"/>
                  </a:lnTo>
                  <a:cubicBezTo>
                    <a:pt x="58647" y="265"/>
                    <a:pt x="55989" y="265"/>
                    <a:pt x="54751" y="301"/>
                  </a:cubicBezTo>
                  <a:cubicBezTo>
                    <a:pt x="55015" y="265"/>
                    <a:pt x="54029" y="253"/>
                    <a:pt x="53164" y="253"/>
                  </a:cubicBezTo>
                  <a:lnTo>
                    <a:pt x="53512" y="277"/>
                  </a:lnTo>
                  <a:cubicBezTo>
                    <a:pt x="52650" y="271"/>
                    <a:pt x="51753" y="269"/>
                    <a:pt x="50845" y="269"/>
                  </a:cubicBezTo>
                  <a:cubicBezTo>
                    <a:pt x="48805" y="269"/>
                    <a:pt x="46710" y="280"/>
                    <a:pt x="44843" y="280"/>
                  </a:cubicBezTo>
                  <a:cubicBezTo>
                    <a:pt x="44366" y="280"/>
                    <a:pt x="43903" y="279"/>
                    <a:pt x="43459" y="277"/>
                  </a:cubicBezTo>
                  <a:cubicBezTo>
                    <a:pt x="43050" y="277"/>
                    <a:pt x="42750" y="265"/>
                    <a:pt x="42557" y="253"/>
                  </a:cubicBezTo>
                  <a:lnTo>
                    <a:pt x="39744" y="289"/>
                  </a:lnTo>
                  <a:cubicBezTo>
                    <a:pt x="39943" y="245"/>
                    <a:pt x="37791" y="241"/>
                    <a:pt x="38501" y="222"/>
                  </a:cubicBezTo>
                  <a:lnTo>
                    <a:pt x="38501" y="222"/>
                  </a:lnTo>
                  <a:cubicBezTo>
                    <a:pt x="36476" y="262"/>
                    <a:pt x="34423" y="231"/>
                    <a:pt x="32493" y="289"/>
                  </a:cubicBezTo>
                  <a:cubicBezTo>
                    <a:pt x="25302" y="301"/>
                    <a:pt x="17654" y="337"/>
                    <a:pt x="10234" y="409"/>
                  </a:cubicBezTo>
                  <a:lnTo>
                    <a:pt x="10415" y="421"/>
                  </a:lnTo>
                  <a:cubicBezTo>
                    <a:pt x="8206" y="452"/>
                    <a:pt x="6230" y="526"/>
                    <a:pt x="3757" y="526"/>
                  </a:cubicBezTo>
                  <a:cubicBezTo>
                    <a:pt x="3308" y="526"/>
                    <a:pt x="2843" y="523"/>
                    <a:pt x="2358" y="518"/>
                  </a:cubicBezTo>
                  <a:lnTo>
                    <a:pt x="97" y="578"/>
                  </a:lnTo>
                  <a:cubicBezTo>
                    <a:pt x="109" y="1456"/>
                    <a:pt x="133" y="2345"/>
                    <a:pt x="145" y="3091"/>
                  </a:cubicBezTo>
                  <a:cubicBezTo>
                    <a:pt x="169" y="3836"/>
                    <a:pt x="193" y="4414"/>
                    <a:pt x="229" y="4726"/>
                  </a:cubicBezTo>
                  <a:cubicBezTo>
                    <a:pt x="241" y="7336"/>
                    <a:pt x="290" y="8370"/>
                    <a:pt x="326" y="10931"/>
                  </a:cubicBezTo>
                  <a:cubicBezTo>
                    <a:pt x="329" y="10867"/>
                    <a:pt x="332" y="10839"/>
                    <a:pt x="336" y="10839"/>
                  </a:cubicBezTo>
                  <a:cubicBezTo>
                    <a:pt x="349" y="10839"/>
                    <a:pt x="359" y="11358"/>
                    <a:pt x="369" y="11806"/>
                  </a:cubicBezTo>
                  <a:lnTo>
                    <a:pt x="369" y="11806"/>
                  </a:lnTo>
                  <a:cubicBezTo>
                    <a:pt x="136" y="11815"/>
                    <a:pt x="18" y="11821"/>
                    <a:pt x="109" y="11821"/>
                  </a:cubicBezTo>
                  <a:cubicBezTo>
                    <a:pt x="262" y="11826"/>
                    <a:pt x="230" y="11836"/>
                    <a:pt x="177" y="11847"/>
                  </a:cubicBezTo>
                  <a:lnTo>
                    <a:pt x="177" y="11847"/>
                  </a:lnTo>
                  <a:cubicBezTo>
                    <a:pt x="157" y="11848"/>
                    <a:pt x="144" y="11851"/>
                    <a:pt x="143" y="11853"/>
                  </a:cubicBezTo>
                  <a:lnTo>
                    <a:pt x="143" y="11853"/>
                  </a:lnTo>
                  <a:cubicBezTo>
                    <a:pt x="85" y="11865"/>
                    <a:pt x="42" y="11876"/>
                    <a:pt x="217" y="11881"/>
                  </a:cubicBezTo>
                  <a:lnTo>
                    <a:pt x="349" y="11870"/>
                  </a:lnTo>
                  <a:lnTo>
                    <a:pt x="349" y="11870"/>
                  </a:lnTo>
                  <a:cubicBezTo>
                    <a:pt x="356" y="11870"/>
                    <a:pt x="363" y="11870"/>
                    <a:pt x="370" y="11870"/>
                  </a:cubicBezTo>
                  <a:lnTo>
                    <a:pt x="370" y="11870"/>
                  </a:lnTo>
                  <a:cubicBezTo>
                    <a:pt x="371" y="11920"/>
                    <a:pt x="372" y="11969"/>
                    <a:pt x="374" y="12016"/>
                  </a:cubicBezTo>
                  <a:lnTo>
                    <a:pt x="374" y="12016"/>
                  </a:lnTo>
                  <a:cubicBezTo>
                    <a:pt x="183" y="12051"/>
                    <a:pt x="79" y="12082"/>
                    <a:pt x="376" y="12099"/>
                  </a:cubicBezTo>
                  <a:lnTo>
                    <a:pt x="376" y="12099"/>
                  </a:lnTo>
                  <a:cubicBezTo>
                    <a:pt x="381" y="12303"/>
                    <a:pt x="387" y="12448"/>
                    <a:pt x="393" y="12448"/>
                  </a:cubicBezTo>
                  <a:cubicBezTo>
                    <a:pt x="398" y="12448"/>
                    <a:pt x="404" y="12361"/>
                    <a:pt x="410" y="12146"/>
                  </a:cubicBezTo>
                  <a:cubicBezTo>
                    <a:pt x="410" y="12131"/>
                    <a:pt x="411" y="12116"/>
                    <a:pt x="412" y="12101"/>
                  </a:cubicBezTo>
                  <a:lnTo>
                    <a:pt x="412" y="12101"/>
                  </a:lnTo>
                  <a:cubicBezTo>
                    <a:pt x="515" y="12105"/>
                    <a:pt x="660" y="12109"/>
                    <a:pt x="855" y="12110"/>
                  </a:cubicBezTo>
                  <a:cubicBezTo>
                    <a:pt x="1" y="12062"/>
                    <a:pt x="1143" y="12062"/>
                    <a:pt x="2033" y="12050"/>
                  </a:cubicBezTo>
                  <a:cubicBezTo>
                    <a:pt x="2117" y="12074"/>
                    <a:pt x="2514" y="12098"/>
                    <a:pt x="3152" y="12110"/>
                  </a:cubicBezTo>
                  <a:cubicBezTo>
                    <a:pt x="3717" y="12110"/>
                    <a:pt x="3488" y="12086"/>
                    <a:pt x="3584" y="12074"/>
                  </a:cubicBezTo>
                  <a:lnTo>
                    <a:pt x="3584" y="12074"/>
                  </a:lnTo>
                  <a:cubicBezTo>
                    <a:pt x="3897" y="12086"/>
                    <a:pt x="4486" y="12098"/>
                    <a:pt x="4414" y="12122"/>
                  </a:cubicBezTo>
                  <a:cubicBezTo>
                    <a:pt x="4503" y="12117"/>
                    <a:pt x="4584" y="12115"/>
                    <a:pt x="4662" y="12115"/>
                  </a:cubicBezTo>
                  <a:cubicBezTo>
                    <a:pt x="4919" y="12115"/>
                    <a:pt x="5134" y="12136"/>
                    <a:pt x="5449" y="12136"/>
                  </a:cubicBezTo>
                  <a:cubicBezTo>
                    <a:pt x="5502" y="12136"/>
                    <a:pt x="5558" y="12135"/>
                    <a:pt x="5617" y="12134"/>
                  </a:cubicBezTo>
                  <a:cubicBezTo>
                    <a:pt x="6074" y="12122"/>
                    <a:pt x="5593" y="12122"/>
                    <a:pt x="5917" y="12110"/>
                  </a:cubicBezTo>
                  <a:lnTo>
                    <a:pt x="5917" y="12110"/>
                  </a:lnTo>
                  <a:lnTo>
                    <a:pt x="8106" y="12122"/>
                  </a:lnTo>
                  <a:cubicBezTo>
                    <a:pt x="8322" y="12146"/>
                    <a:pt x="8972" y="12194"/>
                    <a:pt x="8503" y="12230"/>
                  </a:cubicBezTo>
                  <a:cubicBezTo>
                    <a:pt x="7537" y="12230"/>
                    <a:pt x="8692" y="12168"/>
                    <a:pt x="8015" y="12168"/>
                  </a:cubicBezTo>
                  <a:cubicBezTo>
                    <a:pt x="7959" y="12168"/>
                    <a:pt x="7889" y="12169"/>
                    <a:pt x="7805" y="12170"/>
                  </a:cubicBezTo>
                  <a:cubicBezTo>
                    <a:pt x="8274" y="12230"/>
                    <a:pt x="6855" y="12182"/>
                    <a:pt x="6651" y="12230"/>
                  </a:cubicBezTo>
                  <a:cubicBezTo>
                    <a:pt x="7000" y="12254"/>
                    <a:pt x="7709" y="12254"/>
                    <a:pt x="8286" y="12254"/>
                  </a:cubicBezTo>
                  <a:lnTo>
                    <a:pt x="8166" y="12242"/>
                  </a:lnTo>
                  <a:cubicBezTo>
                    <a:pt x="8461" y="12242"/>
                    <a:pt x="8926" y="12234"/>
                    <a:pt x="9373" y="12234"/>
                  </a:cubicBezTo>
                  <a:cubicBezTo>
                    <a:pt x="9708" y="12234"/>
                    <a:pt x="10033" y="12239"/>
                    <a:pt x="10270" y="12254"/>
                  </a:cubicBezTo>
                  <a:cubicBezTo>
                    <a:pt x="10138" y="12278"/>
                    <a:pt x="10379" y="12290"/>
                    <a:pt x="10006" y="12290"/>
                  </a:cubicBezTo>
                  <a:lnTo>
                    <a:pt x="10715" y="12290"/>
                  </a:lnTo>
                  <a:cubicBezTo>
                    <a:pt x="10799" y="12290"/>
                    <a:pt x="10896" y="12278"/>
                    <a:pt x="10691" y="12278"/>
                  </a:cubicBezTo>
                  <a:cubicBezTo>
                    <a:pt x="10803" y="12274"/>
                    <a:pt x="10916" y="12273"/>
                    <a:pt x="11025" y="12273"/>
                  </a:cubicBezTo>
                  <a:cubicBezTo>
                    <a:pt x="11243" y="12273"/>
                    <a:pt x="11449" y="12278"/>
                    <a:pt x="11617" y="12278"/>
                  </a:cubicBezTo>
                  <a:cubicBezTo>
                    <a:pt x="11626" y="12280"/>
                    <a:pt x="11671" y="12282"/>
                    <a:pt x="11744" y="12282"/>
                  </a:cubicBezTo>
                  <a:cubicBezTo>
                    <a:pt x="11837" y="12282"/>
                    <a:pt x="11975" y="12280"/>
                    <a:pt x="12143" y="12277"/>
                  </a:cubicBezTo>
                  <a:lnTo>
                    <a:pt x="12143" y="12277"/>
                  </a:lnTo>
                  <a:cubicBezTo>
                    <a:pt x="12144" y="12278"/>
                    <a:pt x="12164" y="12278"/>
                    <a:pt x="12206" y="12278"/>
                  </a:cubicBezTo>
                  <a:cubicBezTo>
                    <a:pt x="12243" y="12280"/>
                    <a:pt x="12314" y="12281"/>
                    <a:pt x="12415" y="12281"/>
                  </a:cubicBezTo>
                  <a:cubicBezTo>
                    <a:pt x="13363" y="12281"/>
                    <a:pt x="16891" y="12200"/>
                    <a:pt x="17996" y="12200"/>
                  </a:cubicBezTo>
                  <a:cubicBezTo>
                    <a:pt x="18165" y="12200"/>
                    <a:pt x="18277" y="12201"/>
                    <a:pt x="18315" y="12206"/>
                  </a:cubicBezTo>
                  <a:cubicBezTo>
                    <a:pt x="18700" y="12206"/>
                    <a:pt x="19157" y="12206"/>
                    <a:pt x="19073" y="12182"/>
                  </a:cubicBezTo>
                  <a:lnTo>
                    <a:pt x="19073" y="12182"/>
                  </a:lnTo>
                  <a:cubicBezTo>
                    <a:pt x="19710" y="12194"/>
                    <a:pt x="18880" y="12218"/>
                    <a:pt x="19337" y="12242"/>
                  </a:cubicBezTo>
                  <a:cubicBezTo>
                    <a:pt x="19349" y="12242"/>
                    <a:pt x="19301" y="12230"/>
                    <a:pt x="19445" y="12230"/>
                  </a:cubicBezTo>
                  <a:lnTo>
                    <a:pt x="19878" y="12254"/>
                  </a:lnTo>
                  <a:cubicBezTo>
                    <a:pt x="20175" y="12247"/>
                    <a:pt x="20513" y="12245"/>
                    <a:pt x="20868" y="12245"/>
                  </a:cubicBezTo>
                  <a:cubicBezTo>
                    <a:pt x="21245" y="12245"/>
                    <a:pt x="21642" y="12247"/>
                    <a:pt x="22031" y="12247"/>
                  </a:cubicBezTo>
                  <a:cubicBezTo>
                    <a:pt x="22510" y="12247"/>
                    <a:pt x="22976" y="12244"/>
                    <a:pt x="23378" y="12230"/>
                  </a:cubicBezTo>
                  <a:lnTo>
                    <a:pt x="23378" y="12230"/>
                  </a:lnTo>
                  <a:cubicBezTo>
                    <a:pt x="23077" y="12242"/>
                    <a:pt x="22728" y="12290"/>
                    <a:pt x="22067" y="12314"/>
                  </a:cubicBezTo>
                  <a:lnTo>
                    <a:pt x="21947" y="12302"/>
                  </a:lnTo>
                  <a:cubicBezTo>
                    <a:pt x="21730" y="12302"/>
                    <a:pt x="21526" y="12314"/>
                    <a:pt x="21309" y="12338"/>
                  </a:cubicBezTo>
                  <a:cubicBezTo>
                    <a:pt x="21573" y="12343"/>
                    <a:pt x="21823" y="12346"/>
                    <a:pt x="22072" y="12346"/>
                  </a:cubicBezTo>
                  <a:cubicBezTo>
                    <a:pt x="22423" y="12346"/>
                    <a:pt x="22774" y="12340"/>
                    <a:pt x="23161" y="12326"/>
                  </a:cubicBezTo>
                  <a:lnTo>
                    <a:pt x="23534" y="12338"/>
                  </a:lnTo>
                  <a:lnTo>
                    <a:pt x="23522" y="12338"/>
                  </a:lnTo>
                  <a:cubicBezTo>
                    <a:pt x="23738" y="12350"/>
                    <a:pt x="23714" y="12350"/>
                    <a:pt x="23642" y="12362"/>
                  </a:cubicBezTo>
                  <a:lnTo>
                    <a:pt x="23594" y="12362"/>
                  </a:lnTo>
                  <a:cubicBezTo>
                    <a:pt x="23693" y="12377"/>
                    <a:pt x="23899" y="12382"/>
                    <a:pt x="24170" y="12382"/>
                  </a:cubicBezTo>
                  <a:cubicBezTo>
                    <a:pt x="24803" y="12382"/>
                    <a:pt x="25791" y="12354"/>
                    <a:pt x="26606" y="12354"/>
                  </a:cubicBezTo>
                  <a:cubicBezTo>
                    <a:pt x="26838" y="12354"/>
                    <a:pt x="27057" y="12356"/>
                    <a:pt x="27250" y="12362"/>
                  </a:cubicBezTo>
                  <a:cubicBezTo>
                    <a:pt x="27598" y="12350"/>
                    <a:pt x="27286" y="12350"/>
                    <a:pt x="27719" y="12338"/>
                  </a:cubicBezTo>
                  <a:cubicBezTo>
                    <a:pt x="28897" y="12362"/>
                    <a:pt x="29727" y="12386"/>
                    <a:pt x="30965" y="12398"/>
                  </a:cubicBezTo>
                  <a:cubicBezTo>
                    <a:pt x="31362" y="12374"/>
                    <a:pt x="31386" y="12362"/>
                    <a:pt x="30917" y="12338"/>
                  </a:cubicBezTo>
                  <a:lnTo>
                    <a:pt x="31855" y="12338"/>
                  </a:lnTo>
                  <a:cubicBezTo>
                    <a:pt x="31001" y="12410"/>
                    <a:pt x="33599" y="12410"/>
                    <a:pt x="32661" y="12482"/>
                  </a:cubicBezTo>
                  <a:cubicBezTo>
                    <a:pt x="32799" y="12494"/>
                    <a:pt x="33010" y="12500"/>
                    <a:pt x="33250" y="12500"/>
                  </a:cubicBezTo>
                  <a:cubicBezTo>
                    <a:pt x="33491" y="12500"/>
                    <a:pt x="33761" y="12494"/>
                    <a:pt x="34020" y="12482"/>
                  </a:cubicBezTo>
                  <a:cubicBezTo>
                    <a:pt x="34080" y="12470"/>
                    <a:pt x="34164" y="12434"/>
                    <a:pt x="34825" y="12434"/>
                  </a:cubicBezTo>
                  <a:lnTo>
                    <a:pt x="36280" y="12470"/>
                  </a:lnTo>
                  <a:cubicBezTo>
                    <a:pt x="36461" y="12494"/>
                    <a:pt x="36184" y="12506"/>
                    <a:pt x="36220" y="12531"/>
                  </a:cubicBezTo>
                  <a:cubicBezTo>
                    <a:pt x="36428" y="12524"/>
                    <a:pt x="36595" y="12522"/>
                    <a:pt x="36734" y="12522"/>
                  </a:cubicBezTo>
                  <a:cubicBezTo>
                    <a:pt x="37105" y="12522"/>
                    <a:pt x="37282" y="12540"/>
                    <a:pt x="37536" y="12556"/>
                  </a:cubicBezTo>
                  <a:lnTo>
                    <a:pt x="37536" y="12556"/>
                  </a:lnTo>
                  <a:cubicBezTo>
                    <a:pt x="36515" y="12552"/>
                    <a:pt x="35491" y="12547"/>
                    <a:pt x="34477" y="12543"/>
                  </a:cubicBezTo>
                  <a:lnTo>
                    <a:pt x="34477" y="12543"/>
                  </a:lnTo>
                  <a:cubicBezTo>
                    <a:pt x="37541" y="12616"/>
                    <a:pt x="40914" y="12689"/>
                    <a:pt x="44041" y="12689"/>
                  </a:cubicBezTo>
                  <a:cubicBezTo>
                    <a:pt x="46571" y="12689"/>
                    <a:pt x="48940" y="12641"/>
                    <a:pt x="50855" y="12506"/>
                  </a:cubicBezTo>
                  <a:cubicBezTo>
                    <a:pt x="51083" y="12579"/>
                    <a:pt x="52550" y="12639"/>
                    <a:pt x="53969" y="12675"/>
                  </a:cubicBezTo>
                  <a:cubicBezTo>
                    <a:pt x="54885" y="12698"/>
                    <a:pt x="55782" y="12711"/>
                    <a:pt x="56318" y="12711"/>
                  </a:cubicBezTo>
                  <a:cubicBezTo>
                    <a:pt x="56612" y="12711"/>
                    <a:pt x="56798" y="12707"/>
                    <a:pt x="56819" y="12699"/>
                  </a:cubicBezTo>
                  <a:cubicBezTo>
                    <a:pt x="57925" y="12675"/>
                    <a:pt x="59056" y="12651"/>
                    <a:pt x="60210" y="12627"/>
                  </a:cubicBezTo>
                  <a:cubicBezTo>
                    <a:pt x="63349" y="12567"/>
                    <a:pt x="66595" y="12555"/>
                    <a:pt x="69938" y="12555"/>
                  </a:cubicBezTo>
                  <a:lnTo>
                    <a:pt x="75013" y="12567"/>
                  </a:lnTo>
                  <a:lnTo>
                    <a:pt x="80641" y="12591"/>
                  </a:lnTo>
                  <a:cubicBezTo>
                    <a:pt x="80653" y="11376"/>
                    <a:pt x="80653" y="10150"/>
                    <a:pt x="80665" y="8911"/>
                  </a:cubicBezTo>
                  <a:cubicBezTo>
                    <a:pt x="80677" y="6987"/>
                    <a:pt x="80689" y="3716"/>
                    <a:pt x="80701" y="97"/>
                  </a:cubicBezTo>
                  <a:lnTo>
                    <a:pt x="72884" y="61"/>
                  </a:lnTo>
                  <a:lnTo>
                    <a:pt x="67125" y="25"/>
                  </a:lnTo>
                  <a:lnTo>
                    <a:pt x="651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15"/>
          <p:cNvGrpSpPr/>
          <p:nvPr/>
        </p:nvGrpSpPr>
        <p:grpSpPr>
          <a:xfrm rot="5400000" flipH="1">
            <a:off x="7785334" y="4076968"/>
            <a:ext cx="465266" cy="1470808"/>
            <a:chOff x="8137230" y="718930"/>
            <a:chExt cx="966285" cy="1470808"/>
          </a:xfrm>
        </p:grpSpPr>
        <p:sp>
          <p:nvSpPr>
            <p:cNvPr id="566" name="Google Shape;566;p15"/>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15"/>
          <p:cNvGrpSpPr/>
          <p:nvPr/>
        </p:nvGrpSpPr>
        <p:grpSpPr>
          <a:xfrm rot="5400000" flipH="1">
            <a:off x="8504820" y="-143518"/>
            <a:ext cx="323497" cy="759738"/>
            <a:chOff x="1695157" y="61888"/>
            <a:chExt cx="323497" cy="759738"/>
          </a:xfrm>
        </p:grpSpPr>
        <p:sp>
          <p:nvSpPr>
            <p:cNvPr id="569" name="Google Shape;569;p15"/>
            <p:cNvSpPr/>
            <p:nvPr/>
          </p:nvSpPr>
          <p:spPr>
            <a:xfrm>
              <a:off x="1701706" y="70395"/>
              <a:ext cx="306129" cy="689465"/>
            </a:xfrm>
            <a:custGeom>
              <a:avLst/>
              <a:gdLst/>
              <a:ahLst/>
              <a:cxnLst/>
              <a:rect l="l" t="t" r="r" b="b"/>
              <a:pathLst>
                <a:path w="9536"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5"/>
            <p:cNvSpPr/>
            <p:nvPr/>
          </p:nvSpPr>
          <p:spPr>
            <a:xfrm>
              <a:off x="1695157" y="61888"/>
              <a:ext cx="323497" cy="759738"/>
            </a:xfrm>
            <a:custGeom>
              <a:avLst/>
              <a:gdLst/>
              <a:ahLst/>
              <a:cxnLst/>
              <a:rect l="l" t="t" r="r" b="b"/>
              <a:pathLst>
                <a:path w="10077" h="23666" extrusionOk="0">
                  <a:moveTo>
                    <a:pt x="588" y="307"/>
                  </a:moveTo>
                  <a:cubicBezTo>
                    <a:pt x="586" y="307"/>
                    <a:pt x="586" y="313"/>
                    <a:pt x="589" y="325"/>
                  </a:cubicBezTo>
                  <a:cubicBezTo>
                    <a:pt x="589" y="320"/>
                    <a:pt x="589" y="313"/>
                    <a:pt x="588" y="307"/>
                  </a:cubicBezTo>
                  <a:lnTo>
                    <a:pt x="588" y="307"/>
                  </a:lnTo>
                  <a:cubicBezTo>
                    <a:pt x="588" y="307"/>
                    <a:pt x="588" y="307"/>
                    <a:pt x="588" y="307"/>
                  </a:cubicBezTo>
                  <a:close/>
                  <a:moveTo>
                    <a:pt x="565" y="205"/>
                  </a:moveTo>
                  <a:lnTo>
                    <a:pt x="565" y="205"/>
                  </a:lnTo>
                  <a:cubicBezTo>
                    <a:pt x="575" y="235"/>
                    <a:pt x="585" y="274"/>
                    <a:pt x="588" y="307"/>
                  </a:cubicBezTo>
                  <a:lnTo>
                    <a:pt x="588" y="307"/>
                  </a:lnTo>
                  <a:cubicBezTo>
                    <a:pt x="595" y="310"/>
                    <a:pt x="623" y="376"/>
                    <a:pt x="660" y="466"/>
                  </a:cubicBezTo>
                  <a:lnTo>
                    <a:pt x="660" y="466"/>
                  </a:lnTo>
                  <a:cubicBezTo>
                    <a:pt x="647" y="467"/>
                    <a:pt x="634" y="467"/>
                    <a:pt x="621" y="468"/>
                  </a:cubicBezTo>
                  <a:lnTo>
                    <a:pt x="621" y="468"/>
                  </a:lnTo>
                  <a:cubicBezTo>
                    <a:pt x="615" y="449"/>
                    <a:pt x="608" y="429"/>
                    <a:pt x="601" y="410"/>
                  </a:cubicBezTo>
                  <a:lnTo>
                    <a:pt x="601" y="373"/>
                  </a:lnTo>
                  <a:cubicBezTo>
                    <a:pt x="592" y="351"/>
                    <a:pt x="584" y="325"/>
                    <a:pt x="577" y="300"/>
                  </a:cubicBezTo>
                  <a:lnTo>
                    <a:pt x="577" y="300"/>
                  </a:lnTo>
                  <a:cubicBezTo>
                    <a:pt x="572" y="269"/>
                    <a:pt x="568" y="237"/>
                    <a:pt x="565" y="205"/>
                  </a:cubicBezTo>
                  <a:close/>
                  <a:moveTo>
                    <a:pt x="539" y="453"/>
                  </a:moveTo>
                  <a:cubicBezTo>
                    <a:pt x="544" y="453"/>
                    <a:pt x="554" y="468"/>
                    <a:pt x="567" y="495"/>
                  </a:cubicBezTo>
                  <a:lnTo>
                    <a:pt x="567" y="495"/>
                  </a:lnTo>
                  <a:cubicBezTo>
                    <a:pt x="561" y="496"/>
                    <a:pt x="553" y="498"/>
                    <a:pt x="544" y="499"/>
                  </a:cubicBezTo>
                  <a:lnTo>
                    <a:pt x="544" y="499"/>
                  </a:lnTo>
                  <a:cubicBezTo>
                    <a:pt x="543" y="498"/>
                    <a:pt x="542" y="496"/>
                    <a:pt x="541" y="494"/>
                  </a:cubicBezTo>
                  <a:cubicBezTo>
                    <a:pt x="535" y="465"/>
                    <a:pt x="535" y="453"/>
                    <a:pt x="539" y="453"/>
                  </a:cubicBezTo>
                  <a:close/>
                  <a:moveTo>
                    <a:pt x="758" y="605"/>
                  </a:moveTo>
                  <a:cubicBezTo>
                    <a:pt x="758" y="607"/>
                    <a:pt x="757" y="610"/>
                    <a:pt x="757" y="614"/>
                  </a:cubicBezTo>
                  <a:cubicBezTo>
                    <a:pt x="756" y="613"/>
                    <a:pt x="754" y="613"/>
                    <a:pt x="753" y="613"/>
                  </a:cubicBezTo>
                  <a:cubicBezTo>
                    <a:pt x="744" y="613"/>
                    <a:pt x="740" y="629"/>
                    <a:pt x="740" y="653"/>
                  </a:cubicBezTo>
                  <a:lnTo>
                    <a:pt x="740" y="653"/>
                  </a:lnTo>
                  <a:cubicBezTo>
                    <a:pt x="734" y="637"/>
                    <a:pt x="728" y="621"/>
                    <a:pt x="722" y="605"/>
                  </a:cubicBezTo>
                  <a:lnTo>
                    <a:pt x="722" y="605"/>
                  </a:lnTo>
                  <a:cubicBezTo>
                    <a:pt x="734" y="605"/>
                    <a:pt x="746" y="605"/>
                    <a:pt x="758" y="605"/>
                  </a:cubicBezTo>
                  <a:close/>
                  <a:moveTo>
                    <a:pt x="744" y="899"/>
                  </a:moveTo>
                  <a:lnTo>
                    <a:pt x="744" y="899"/>
                  </a:lnTo>
                  <a:cubicBezTo>
                    <a:pt x="744" y="904"/>
                    <a:pt x="745" y="910"/>
                    <a:pt x="745" y="915"/>
                  </a:cubicBezTo>
                  <a:cubicBezTo>
                    <a:pt x="752" y="928"/>
                    <a:pt x="757" y="936"/>
                    <a:pt x="761" y="940"/>
                  </a:cubicBezTo>
                  <a:lnTo>
                    <a:pt x="761" y="940"/>
                  </a:lnTo>
                  <a:cubicBezTo>
                    <a:pt x="756" y="928"/>
                    <a:pt x="750" y="915"/>
                    <a:pt x="744" y="899"/>
                  </a:cubicBezTo>
                  <a:close/>
                  <a:moveTo>
                    <a:pt x="691" y="605"/>
                  </a:moveTo>
                  <a:cubicBezTo>
                    <a:pt x="698" y="605"/>
                    <a:pt x="705" y="605"/>
                    <a:pt x="712" y="605"/>
                  </a:cubicBezTo>
                  <a:cubicBezTo>
                    <a:pt x="713" y="605"/>
                    <a:pt x="714" y="605"/>
                    <a:pt x="715" y="605"/>
                  </a:cubicBezTo>
                  <a:lnTo>
                    <a:pt x="715" y="605"/>
                  </a:lnTo>
                  <a:cubicBezTo>
                    <a:pt x="723" y="626"/>
                    <a:pt x="732" y="647"/>
                    <a:pt x="740" y="669"/>
                  </a:cubicBezTo>
                  <a:lnTo>
                    <a:pt x="740" y="669"/>
                  </a:lnTo>
                  <a:cubicBezTo>
                    <a:pt x="744" y="762"/>
                    <a:pt x="782" y="942"/>
                    <a:pt x="765" y="942"/>
                  </a:cubicBezTo>
                  <a:cubicBezTo>
                    <a:pt x="764" y="942"/>
                    <a:pt x="762" y="941"/>
                    <a:pt x="761" y="940"/>
                  </a:cubicBezTo>
                  <a:lnTo>
                    <a:pt x="761" y="940"/>
                  </a:lnTo>
                  <a:cubicBezTo>
                    <a:pt x="765" y="950"/>
                    <a:pt x="768" y="958"/>
                    <a:pt x="771" y="965"/>
                  </a:cubicBezTo>
                  <a:lnTo>
                    <a:pt x="771" y="965"/>
                  </a:lnTo>
                  <a:lnTo>
                    <a:pt x="781" y="1035"/>
                  </a:lnTo>
                  <a:cubicBezTo>
                    <a:pt x="761" y="978"/>
                    <a:pt x="742" y="919"/>
                    <a:pt x="727" y="859"/>
                  </a:cubicBezTo>
                  <a:lnTo>
                    <a:pt x="727" y="859"/>
                  </a:lnTo>
                  <a:cubicBezTo>
                    <a:pt x="733" y="873"/>
                    <a:pt x="739" y="887"/>
                    <a:pt x="744" y="899"/>
                  </a:cubicBezTo>
                  <a:lnTo>
                    <a:pt x="744" y="899"/>
                  </a:lnTo>
                  <a:cubicBezTo>
                    <a:pt x="734" y="796"/>
                    <a:pt x="716" y="700"/>
                    <a:pt x="691" y="605"/>
                  </a:cubicBezTo>
                  <a:close/>
                  <a:moveTo>
                    <a:pt x="1214" y="2911"/>
                  </a:moveTo>
                  <a:lnTo>
                    <a:pt x="1214" y="2911"/>
                  </a:lnTo>
                  <a:lnTo>
                    <a:pt x="1214" y="2911"/>
                  </a:lnTo>
                  <a:lnTo>
                    <a:pt x="1214" y="2911"/>
                  </a:lnTo>
                  <a:close/>
                  <a:moveTo>
                    <a:pt x="8980" y="5293"/>
                  </a:moveTo>
                  <a:lnTo>
                    <a:pt x="8980" y="5293"/>
                  </a:lnTo>
                  <a:cubicBezTo>
                    <a:pt x="8977" y="5317"/>
                    <a:pt x="8974" y="5340"/>
                    <a:pt x="8970" y="5364"/>
                  </a:cubicBezTo>
                  <a:cubicBezTo>
                    <a:pt x="8975" y="5334"/>
                    <a:pt x="8978" y="5311"/>
                    <a:pt x="8980" y="5293"/>
                  </a:cubicBezTo>
                  <a:close/>
                  <a:moveTo>
                    <a:pt x="784" y="605"/>
                  </a:moveTo>
                  <a:cubicBezTo>
                    <a:pt x="881" y="605"/>
                    <a:pt x="986" y="607"/>
                    <a:pt x="1154" y="626"/>
                  </a:cubicBezTo>
                  <a:lnTo>
                    <a:pt x="1142" y="614"/>
                  </a:lnTo>
                  <a:lnTo>
                    <a:pt x="1142" y="614"/>
                  </a:lnTo>
                  <a:cubicBezTo>
                    <a:pt x="3102" y="686"/>
                    <a:pt x="5062" y="722"/>
                    <a:pt x="7058" y="746"/>
                  </a:cubicBezTo>
                  <a:cubicBezTo>
                    <a:pt x="7491" y="734"/>
                    <a:pt x="7924" y="734"/>
                    <a:pt x="8381" y="734"/>
                  </a:cubicBezTo>
                  <a:lnTo>
                    <a:pt x="9163" y="734"/>
                  </a:lnTo>
                  <a:lnTo>
                    <a:pt x="9115" y="879"/>
                  </a:lnTo>
                  <a:cubicBezTo>
                    <a:pt x="9067" y="1119"/>
                    <a:pt x="9006" y="1348"/>
                    <a:pt x="8970" y="1576"/>
                  </a:cubicBezTo>
                  <a:cubicBezTo>
                    <a:pt x="8646" y="3031"/>
                    <a:pt x="8321" y="4606"/>
                    <a:pt x="8080" y="5857"/>
                  </a:cubicBezTo>
                  <a:cubicBezTo>
                    <a:pt x="8020" y="6109"/>
                    <a:pt x="7948" y="6362"/>
                    <a:pt x="7852" y="6602"/>
                  </a:cubicBezTo>
                  <a:cubicBezTo>
                    <a:pt x="7611" y="7757"/>
                    <a:pt x="7263" y="9200"/>
                    <a:pt x="6998" y="10499"/>
                  </a:cubicBezTo>
                  <a:lnTo>
                    <a:pt x="7010" y="10438"/>
                  </a:lnTo>
                  <a:lnTo>
                    <a:pt x="7010" y="10438"/>
                  </a:lnTo>
                  <a:cubicBezTo>
                    <a:pt x="6866" y="11124"/>
                    <a:pt x="6698" y="11617"/>
                    <a:pt x="6553" y="12290"/>
                  </a:cubicBezTo>
                  <a:cubicBezTo>
                    <a:pt x="6565" y="12290"/>
                    <a:pt x="6541" y="12398"/>
                    <a:pt x="6541" y="12447"/>
                  </a:cubicBezTo>
                  <a:cubicBezTo>
                    <a:pt x="6457" y="12543"/>
                    <a:pt x="5772" y="16403"/>
                    <a:pt x="5675" y="16631"/>
                  </a:cubicBezTo>
                  <a:cubicBezTo>
                    <a:pt x="5663" y="16703"/>
                    <a:pt x="5651" y="16776"/>
                    <a:pt x="5639" y="16848"/>
                  </a:cubicBezTo>
                  <a:cubicBezTo>
                    <a:pt x="5459" y="17557"/>
                    <a:pt x="5267" y="18255"/>
                    <a:pt x="5074" y="18940"/>
                  </a:cubicBezTo>
                  <a:lnTo>
                    <a:pt x="5050" y="19012"/>
                  </a:lnTo>
                  <a:lnTo>
                    <a:pt x="5050" y="19036"/>
                  </a:lnTo>
                  <a:lnTo>
                    <a:pt x="5050" y="19048"/>
                  </a:lnTo>
                  <a:lnTo>
                    <a:pt x="5026" y="19096"/>
                  </a:lnTo>
                  <a:lnTo>
                    <a:pt x="5002" y="19169"/>
                  </a:lnTo>
                  <a:cubicBezTo>
                    <a:pt x="4978" y="19217"/>
                    <a:pt x="4966" y="19253"/>
                    <a:pt x="4954" y="19301"/>
                  </a:cubicBezTo>
                  <a:cubicBezTo>
                    <a:pt x="4918" y="19373"/>
                    <a:pt x="4906" y="19445"/>
                    <a:pt x="4882" y="19529"/>
                  </a:cubicBezTo>
                  <a:cubicBezTo>
                    <a:pt x="4882" y="19686"/>
                    <a:pt x="4858" y="19878"/>
                    <a:pt x="4834" y="20131"/>
                  </a:cubicBezTo>
                  <a:cubicBezTo>
                    <a:pt x="4829" y="20045"/>
                    <a:pt x="4824" y="20027"/>
                    <a:pt x="4819" y="20027"/>
                  </a:cubicBezTo>
                  <a:cubicBezTo>
                    <a:pt x="4815" y="20027"/>
                    <a:pt x="4810" y="20036"/>
                    <a:pt x="4805" y="20036"/>
                  </a:cubicBezTo>
                  <a:cubicBezTo>
                    <a:pt x="4800" y="20036"/>
                    <a:pt x="4793" y="20024"/>
                    <a:pt x="4786" y="19974"/>
                  </a:cubicBezTo>
                  <a:cubicBezTo>
                    <a:pt x="4786" y="19806"/>
                    <a:pt x="4774" y="19625"/>
                    <a:pt x="4762" y="19457"/>
                  </a:cubicBezTo>
                  <a:cubicBezTo>
                    <a:pt x="4759" y="19449"/>
                    <a:pt x="4756" y="19445"/>
                    <a:pt x="4752" y="19445"/>
                  </a:cubicBezTo>
                  <a:cubicBezTo>
                    <a:pt x="4741" y="19445"/>
                    <a:pt x="4728" y="19495"/>
                    <a:pt x="4738" y="19589"/>
                  </a:cubicBezTo>
                  <a:cubicBezTo>
                    <a:pt x="4701" y="19505"/>
                    <a:pt x="4677" y="19385"/>
                    <a:pt x="4653" y="19277"/>
                  </a:cubicBezTo>
                  <a:cubicBezTo>
                    <a:pt x="4629" y="19132"/>
                    <a:pt x="4593" y="18988"/>
                    <a:pt x="4569" y="18856"/>
                  </a:cubicBezTo>
                  <a:cubicBezTo>
                    <a:pt x="4509" y="18627"/>
                    <a:pt x="4449" y="18411"/>
                    <a:pt x="4389" y="18195"/>
                  </a:cubicBezTo>
                  <a:cubicBezTo>
                    <a:pt x="4353" y="18062"/>
                    <a:pt x="4341" y="17918"/>
                    <a:pt x="4341" y="17786"/>
                  </a:cubicBezTo>
                  <a:cubicBezTo>
                    <a:pt x="4281" y="17497"/>
                    <a:pt x="4220" y="17220"/>
                    <a:pt x="4184" y="16920"/>
                  </a:cubicBezTo>
                  <a:cubicBezTo>
                    <a:pt x="4208" y="16788"/>
                    <a:pt x="3848" y="15657"/>
                    <a:pt x="3824" y="15513"/>
                  </a:cubicBezTo>
                  <a:lnTo>
                    <a:pt x="3824" y="15513"/>
                  </a:lnTo>
                  <a:lnTo>
                    <a:pt x="3848" y="15597"/>
                  </a:lnTo>
                  <a:cubicBezTo>
                    <a:pt x="3727" y="14996"/>
                    <a:pt x="3727" y="14587"/>
                    <a:pt x="3607" y="14010"/>
                  </a:cubicBezTo>
                  <a:cubicBezTo>
                    <a:pt x="3295" y="12398"/>
                    <a:pt x="2886" y="10643"/>
                    <a:pt x="2585" y="9152"/>
                  </a:cubicBezTo>
                  <a:cubicBezTo>
                    <a:pt x="2537" y="9152"/>
                    <a:pt x="2669" y="9476"/>
                    <a:pt x="2609" y="9512"/>
                  </a:cubicBezTo>
                  <a:cubicBezTo>
                    <a:pt x="2429" y="8623"/>
                    <a:pt x="2296" y="7733"/>
                    <a:pt x="2116" y="6843"/>
                  </a:cubicBezTo>
                  <a:cubicBezTo>
                    <a:pt x="2092" y="6675"/>
                    <a:pt x="2068" y="6482"/>
                    <a:pt x="2068" y="6398"/>
                  </a:cubicBezTo>
                  <a:cubicBezTo>
                    <a:pt x="2044" y="6278"/>
                    <a:pt x="2008" y="6158"/>
                    <a:pt x="1972" y="6037"/>
                  </a:cubicBezTo>
                  <a:lnTo>
                    <a:pt x="2008" y="6001"/>
                  </a:lnTo>
                  <a:cubicBezTo>
                    <a:pt x="1912" y="5701"/>
                    <a:pt x="1960" y="5544"/>
                    <a:pt x="1876" y="5256"/>
                  </a:cubicBezTo>
                  <a:cubicBezTo>
                    <a:pt x="1839" y="5196"/>
                    <a:pt x="1827" y="5123"/>
                    <a:pt x="1815" y="5039"/>
                  </a:cubicBezTo>
                  <a:cubicBezTo>
                    <a:pt x="1852" y="5027"/>
                    <a:pt x="1743" y="4739"/>
                    <a:pt x="1791" y="4739"/>
                  </a:cubicBezTo>
                  <a:cubicBezTo>
                    <a:pt x="1779" y="4678"/>
                    <a:pt x="1767" y="4642"/>
                    <a:pt x="1755" y="4558"/>
                  </a:cubicBezTo>
                  <a:cubicBezTo>
                    <a:pt x="1719" y="4450"/>
                    <a:pt x="1358" y="3392"/>
                    <a:pt x="1322" y="3272"/>
                  </a:cubicBezTo>
                  <a:lnTo>
                    <a:pt x="1322" y="3223"/>
                  </a:lnTo>
                  <a:cubicBezTo>
                    <a:pt x="1298" y="3110"/>
                    <a:pt x="1268" y="3045"/>
                    <a:pt x="1255" y="3045"/>
                  </a:cubicBezTo>
                  <a:cubicBezTo>
                    <a:pt x="1249" y="3045"/>
                    <a:pt x="1246" y="3060"/>
                    <a:pt x="1250" y="3091"/>
                  </a:cubicBezTo>
                  <a:lnTo>
                    <a:pt x="1202" y="2887"/>
                  </a:lnTo>
                  <a:lnTo>
                    <a:pt x="1214" y="2911"/>
                  </a:lnTo>
                  <a:lnTo>
                    <a:pt x="1154" y="2706"/>
                  </a:lnTo>
                  <a:cubicBezTo>
                    <a:pt x="1154" y="2683"/>
                    <a:pt x="1154" y="2654"/>
                    <a:pt x="1164" y="2654"/>
                  </a:cubicBezTo>
                  <a:cubicBezTo>
                    <a:pt x="1170" y="2654"/>
                    <a:pt x="1178" y="2662"/>
                    <a:pt x="1190" y="2682"/>
                  </a:cubicBezTo>
                  <a:cubicBezTo>
                    <a:pt x="1142" y="2562"/>
                    <a:pt x="1118" y="2454"/>
                    <a:pt x="1094" y="2334"/>
                  </a:cubicBezTo>
                  <a:lnTo>
                    <a:pt x="1094" y="2334"/>
                  </a:lnTo>
                  <a:cubicBezTo>
                    <a:pt x="1130" y="2646"/>
                    <a:pt x="1178" y="3055"/>
                    <a:pt x="1214" y="3380"/>
                  </a:cubicBezTo>
                  <a:cubicBezTo>
                    <a:pt x="1166" y="3247"/>
                    <a:pt x="1130" y="3007"/>
                    <a:pt x="1094" y="2851"/>
                  </a:cubicBezTo>
                  <a:cubicBezTo>
                    <a:pt x="1094" y="2670"/>
                    <a:pt x="1034" y="2310"/>
                    <a:pt x="998" y="2021"/>
                  </a:cubicBezTo>
                  <a:cubicBezTo>
                    <a:pt x="986" y="1961"/>
                    <a:pt x="926" y="1937"/>
                    <a:pt x="914" y="1792"/>
                  </a:cubicBezTo>
                  <a:cubicBezTo>
                    <a:pt x="938" y="1708"/>
                    <a:pt x="877" y="1636"/>
                    <a:pt x="877" y="1504"/>
                  </a:cubicBezTo>
                  <a:lnTo>
                    <a:pt x="877" y="1504"/>
                  </a:lnTo>
                  <a:cubicBezTo>
                    <a:pt x="926" y="1636"/>
                    <a:pt x="950" y="1768"/>
                    <a:pt x="974" y="1901"/>
                  </a:cubicBezTo>
                  <a:cubicBezTo>
                    <a:pt x="1010" y="1877"/>
                    <a:pt x="926" y="1576"/>
                    <a:pt x="914" y="1456"/>
                  </a:cubicBezTo>
                  <a:cubicBezTo>
                    <a:pt x="890" y="1408"/>
                    <a:pt x="853" y="1143"/>
                    <a:pt x="805" y="987"/>
                  </a:cubicBezTo>
                  <a:lnTo>
                    <a:pt x="805" y="987"/>
                  </a:lnTo>
                  <a:cubicBezTo>
                    <a:pt x="811" y="994"/>
                    <a:pt x="816" y="998"/>
                    <a:pt x="819" y="998"/>
                  </a:cubicBezTo>
                  <a:cubicBezTo>
                    <a:pt x="834" y="998"/>
                    <a:pt x="824" y="930"/>
                    <a:pt x="815" y="859"/>
                  </a:cubicBezTo>
                  <a:lnTo>
                    <a:pt x="815" y="859"/>
                  </a:lnTo>
                  <a:cubicBezTo>
                    <a:pt x="852" y="951"/>
                    <a:pt x="879" y="1016"/>
                    <a:pt x="883" y="1016"/>
                  </a:cubicBezTo>
                  <a:cubicBezTo>
                    <a:pt x="885" y="1016"/>
                    <a:pt x="883" y="1007"/>
                    <a:pt x="877" y="987"/>
                  </a:cubicBezTo>
                  <a:cubicBezTo>
                    <a:pt x="877" y="989"/>
                    <a:pt x="877" y="989"/>
                    <a:pt x="876" y="989"/>
                  </a:cubicBezTo>
                  <a:cubicBezTo>
                    <a:pt x="869" y="989"/>
                    <a:pt x="846" y="936"/>
                    <a:pt x="815" y="856"/>
                  </a:cubicBezTo>
                  <a:lnTo>
                    <a:pt x="815" y="856"/>
                  </a:lnTo>
                  <a:cubicBezTo>
                    <a:pt x="810" y="816"/>
                    <a:pt x="805" y="776"/>
                    <a:pt x="805" y="746"/>
                  </a:cubicBezTo>
                  <a:cubicBezTo>
                    <a:pt x="805" y="677"/>
                    <a:pt x="786" y="623"/>
                    <a:pt x="771" y="605"/>
                  </a:cubicBezTo>
                  <a:lnTo>
                    <a:pt x="771" y="605"/>
                  </a:lnTo>
                  <a:cubicBezTo>
                    <a:pt x="776" y="605"/>
                    <a:pt x="780" y="605"/>
                    <a:pt x="784" y="605"/>
                  </a:cubicBezTo>
                  <a:close/>
                  <a:moveTo>
                    <a:pt x="10077" y="1"/>
                  </a:moveTo>
                  <a:lnTo>
                    <a:pt x="8934" y="13"/>
                  </a:lnTo>
                  <a:lnTo>
                    <a:pt x="8141" y="37"/>
                  </a:lnTo>
                  <a:lnTo>
                    <a:pt x="6541" y="85"/>
                  </a:lnTo>
                  <a:lnTo>
                    <a:pt x="6589" y="97"/>
                  </a:lnTo>
                  <a:cubicBezTo>
                    <a:pt x="5924" y="129"/>
                    <a:pt x="5324" y="197"/>
                    <a:pt x="4568" y="197"/>
                  </a:cubicBezTo>
                  <a:cubicBezTo>
                    <a:pt x="4464" y="197"/>
                    <a:pt x="4356" y="196"/>
                    <a:pt x="4244" y="193"/>
                  </a:cubicBezTo>
                  <a:cubicBezTo>
                    <a:pt x="3583" y="253"/>
                    <a:pt x="2645" y="289"/>
                    <a:pt x="2381" y="386"/>
                  </a:cubicBezTo>
                  <a:cubicBezTo>
                    <a:pt x="1660" y="397"/>
                    <a:pt x="1342" y="441"/>
                    <a:pt x="672" y="466"/>
                  </a:cubicBezTo>
                  <a:lnTo>
                    <a:pt x="672" y="466"/>
                  </a:lnTo>
                  <a:cubicBezTo>
                    <a:pt x="613" y="301"/>
                    <a:pt x="562" y="161"/>
                    <a:pt x="554" y="161"/>
                  </a:cubicBezTo>
                  <a:cubicBezTo>
                    <a:pt x="552" y="161"/>
                    <a:pt x="552" y="163"/>
                    <a:pt x="553" y="169"/>
                  </a:cubicBezTo>
                  <a:cubicBezTo>
                    <a:pt x="559" y="202"/>
                    <a:pt x="559" y="212"/>
                    <a:pt x="555" y="212"/>
                  </a:cubicBezTo>
                  <a:cubicBezTo>
                    <a:pt x="554" y="212"/>
                    <a:pt x="552" y="212"/>
                    <a:pt x="551" y="210"/>
                  </a:cubicBezTo>
                  <a:lnTo>
                    <a:pt x="551" y="210"/>
                  </a:lnTo>
                  <a:cubicBezTo>
                    <a:pt x="545" y="195"/>
                    <a:pt x="541" y="186"/>
                    <a:pt x="537" y="186"/>
                  </a:cubicBezTo>
                  <a:cubicBezTo>
                    <a:pt x="535" y="186"/>
                    <a:pt x="534" y="187"/>
                    <a:pt x="533" y="190"/>
                  </a:cubicBezTo>
                  <a:lnTo>
                    <a:pt x="533" y="190"/>
                  </a:lnTo>
                  <a:cubicBezTo>
                    <a:pt x="528" y="185"/>
                    <a:pt x="524" y="181"/>
                    <a:pt x="521" y="181"/>
                  </a:cubicBezTo>
                  <a:cubicBezTo>
                    <a:pt x="516" y="181"/>
                    <a:pt x="514" y="190"/>
                    <a:pt x="517" y="217"/>
                  </a:cubicBezTo>
                  <a:lnTo>
                    <a:pt x="543" y="276"/>
                  </a:lnTo>
                  <a:lnTo>
                    <a:pt x="543" y="276"/>
                  </a:lnTo>
                  <a:cubicBezTo>
                    <a:pt x="561" y="378"/>
                    <a:pt x="554" y="414"/>
                    <a:pt x="534" y="414"/>
                  </a:cubicBezTo>
                  <a:cubicBezTo>
                    <a:pt x="489" y="414"/>
                    <a:pt x="379" y="239"/>
                    <a:pt x="330" y="239"/>
                  </a:cubicBezTo>
                  <a:cubicBezTo>
                    <a:pt x="305" y="239"/>
                    <a:pt x="297" y="287"/>
                    <a:pt x="324" y="434"/>
                  </a:cubicBezTo>
                  <a:cubicBezTo>
                    <a:pt x="324" y="369"/>
                    <a:pt x="329" y="342"/>
                    <a:pt x="337" y="342"/>
                  </a:cubicBezTo>
                  <a:cubicBezTo>
                    <a:pt x="350" y="342"/>
                    <a:pt x="373" y="417"/>
                    <a:pt x="398" y="516"/>
                  </a:cubicBezTo>
                  <a:lnTo>
                    <a:pt x="398" y="516"/>
                  </a:lnTo>
                  <a:cubicBezTo>
                    <a:pt x="216" y="532"/>
                    <a:pt x="0" y="545"/>
                    <a:pt x="216" y="566"/>
                  </a:cubicBezTo>
                  <a:cubicBezTo>
                    <a:pt x="293" y="577"/>
                    <a:pt x="359" y="585"/>
                    <a:pt x="417" y="591"/>
                  </a:cubicBezTo>
                  <a:lnTo>
                    <a:pt x="417" y="591"/>
                  </a:lnTo>
                  <a:cubicBezTo>
                    <a:pt x="430" y="646"/>
                    <a:pt x="444" y="704"/>
                    <a:pt x="457" y="758"/>
                  </a:cubicBezTo>
                  <a:cubicBezTo>
                    <a:pt x="445" y="879"/>
                    <a:pt x="445" y="987"/>
                    <a:pt x="469" y="1095"/>
                  </a:cubicBezTo>
                  <a:cubicBezTo>
                    <a:pt x="505" y="1251"/>
                    <a:pt x="505" y="1191"/>
                    <a:pt x="529" y="1215"/>
                  </a:cubicBezTo>
                  <a:cubicBezTo>
                    <a:pt x="540" y="1294"/>
                    <a:pt x="562" y="1458"/>
                    <a:pt x="535" y="1458"/>
                  </a:cubicBezTo>
                  <a:cubicBezTo>
                    <a:pt x="533" y="1458"/>
                    <a:pt x="531" y="1457"/>
                    <a:pt x="529" y="1456"/>
                  </a:cubicBezTo>
                  <a:lnTo>
                    <a:pt x="529" y="1456"/>
                  </a:lnTo>
                  <a:cubicBezTo>
                    <a:pt x="589" y="1576"/>
                    <a:pt x="553" y="1660"/>
                    <a:pt x="589" y="1804"/>
                  </a:cubicBezTo>
                  <a:cubicBezTo>
                    <a:pt x="606" y="1856"/>
                    <a:pt x="613" y="1869"/>
                    <a:pt x="615" y="1869"/>
                  </a:cubicBezTo>
                  <a:cubicBezTo>
                    <a:pt x="618" y="1869"/>
                    <a:pt x="617" y="1855"/>
                    <a:pt x="620" y="1855"/>
                  </a:cubicBezTo>
                  <a:cubicBezTo>
                    <a:pt x="623" y="1855"/>
                    <a:pt x="627" y="1863"/>
                    <a:pt x="637" y="1889"/>
                  </a:cubicBezTo>
                  <a:cubicBezTo>
                    <a:pt x="673" y="2081"/>
                    <a:pt x="733" y="2358"/>
                    <a:pt x="757" y="2514"/>
                  </a:cubicBezTo>
                  <a:cubicBezTo>
                    <a:pt x="748" y="2560"/>
                    <a:pt x="746" y="2690"/>
                    <a:pt x="719" y="2690"/>
                  </a:cubicBezTo>
                  <a:cubicBezTo>
                    <a:pt x="710" y="2690"/>
                    <a:pt x="699" y="2677"/>
                    <a:pt x="685" y="2646"/>
                  </a:cubicBezTo>
                  <a:cubicBezTo>
                    <a:pt x="666" y="2552"/>
                    <a:pt x="667" y="2526"/>
                    <a:pt x="676" y="2526"/>
                  </a:cubicBezTo>
                  <a:cubicBezTo>
                    <a:pt x="686" y="2526"/>
                    <a:pt x="706" y="2562"/>
                    <a:pt x="714" y="2562"/>
                  </a:cubicBezTo>
                  <a:cubicBezTo>
                    <a:pt x="721" y="2562"/>
                    <a:pt x="720" y="2536"/>
                    <a:pt x="697" y="2442"/>
                  </a:cubicBezTo>
                  <a:cubicBezTo>
                    <a:pt x="692" y="2463"/>
                    <a:pt x="686" y="2472"/>
                    <a:pt x="681" y="2472"/>
                  </a:cubicBezTo>
                  <a:cubicBezTo>
                    <a:pt x="647" y="2472"/>
                    <a:pt x="606" y="2158"/>
                    <a:pt x="565" y="2117"/>
                  </a:cubicBezTo>
                  <a:lnTo>
                    <a:pt x="565" y="2117"/>
                  </a:lnTo>
                  <a:cubicBezTo>
                    <a:pt x="577" y="2285"/>
                    <a:pt x="601" y="2442"/>
                    <a:pt x="649" y="2586"/>
                  </a:cubicBezTo>
                  <a:lnTo>
                    <a:pt x="649" y="2562"/>
                  </a:lnTo>
                  <a:cubicBezTo>
                    <a:pt x="709" y="2754"/>
                    <a:pt x="745" y="2959"/>
                    <a:pt x="769" y="3163"/>
                  </a:cubicBezTo>
                  <a:cubicBezTo>
                    <a:pt x="760" y="3154"/>
                    <a:pt x="753" y="3152"/>
                    <a:pt x="748" y="3152"/>
                  </a:cubicBezTo>
                  <a:cubicBezTo>
                    <a:pt x="743" y="3152"/>
                    <a:pt x="738" y="3154"/>
                    <a:pt x="735" y="3154"/>
                  </a:cubicBezTo>
                  <a:cubicBezTo>
                    <a:pt x="727" y="3154"/>
                    <a:pt x="721" y="3145"/>
                    <a:pt x="709" y="3091"/>
                  </a:cubicBezTo>
                  <a:lnTo>
                    <a:pt x="709" y="3091"/>
                  </a:lnTo>
                  <a:lnTo>
                    <a:pt x="745" y="3296"/>
                  </a:lnTo>
                  <a:cubicBezTo>
                    <a:pt x="752" y="3308"/>
                    <a:pt x="758" y="3321"/>
                    <a:pt x="763" y="3321"/>
                  </a:cubicBezTo>
                  <a:cubicBezTo>
                    <a:pt x="767" y="3321"/>
                    <a:pt x="769" y="3312"/>
                    <a:pt x="769" y="3284"/>
                  </a:cubicBezTo>
                  <a:cubicBezTo>
                    <a:pt x="793" y="3368"/>
                    <a:pt x="817" y="3452"/>
                    <a:pt x="817" y="3548"/>
                  </a:cubicBezTo>
                  <a:cubicBezTo>
                    <a:pt x="805" y="3572"/>
                    <a:pt x="1123" y="4583"/>
                    <a:pt x="1118" y="4583"/>
                  </a:cubicBezTo>
                  <a:cubicBezTo>
                    <a:pt x="1118" y="4583"/>
                    <a:pt x="1118" y="4583"/>
                    <a:pt x="1118" y="4582"/>
                  </a:cubicBezTo>
                  <a:lnTo>
                    <a:pt x="1118" y="4582"/>
                  </a:lnTo>
                  <a:cubicBezTo>
                    <a:pt x="1123" y="4626"/>
                    <a:pt x="1128" y="4670"/>
                    <a:pt x="1134" y="4713"/>
                  </a:cubicBezTo>
                  <a:lnTo>
                    <a:pt x="1134" y="4713"/>
                  </a:lnTo>
                  <a:cubicBezTo>
                    <a:pt x="1133" y="4710"/>
                    <a:pt x="1131" y="4706"/>
                    <a:pt x="1130" y="4702"/>
                  </a:cubicBezTo>
                  <a:cubicBezTo>
                    <a:pt x="1094" y="4570"/>
                    <a:pt x="1046" y="4402"/>
                    <a:pt x="1010" y="4246"/>
                  </a:cubicBezTo>
                  <a:cubicBezTo>
                    <a:pt x="926" y="3963"/>
                    <a:pt x="851" y="3698"/>
                    <a:pt x="849" y="3698"/>
                  </a:cubicBezTo>
                  <a:lnTo>
                    <a:pt x="849" y="3698"/>
                  </a:lnTo>
                  <a:cubicBezTo>
                    <a:pt x="849" y="3698"/>
                    <a:pt x="850" y="3704"/>
                    <a:pt x="853" y="3716"/>
                  </a:cubicBezTo>
                  <a:cubicBezTo>
                    <a:pt x="853" y="3849"/>
                    <a:pt x="1310" y="5352"/>
                    <a:pt x="1298" y="5460"/>
                  </a:cubicBezTo>
                  <a:cubicBezTo>
                    <a:pt x="1320" y="5548"/>
                    <a:pt x="1343" y="5667"/>
                    <a:pt x="1365" y="5667"/>
                  </a:cubicBezTo>
                  <a:cubicBezTo>
                    <a:pt x="1367" y="5667"/>
                    <a:pt x="1369" y="5666"/>
                    <a:pt x="1371" y="5664"/>
                  </a:cubicBezTo>
                  <a:lnTo>
                    <a:pt x="1371" y="5664"/>
                  </a:lnTo>
                  <a:cubicBezTo>
                    <a:pt x="1378" y="5721"/>
                    <a:pt x="1375" y="5737"/>
                    <a:pt x="1368" y="5737"/>
                  </a:cubicBezTo>
                  <a:cubicBezTo>
                    <a:pt x="1357" y="5737"/>
                    <a:pt x="1338" y="5705"/>
                    <a:pt x="1328" y="5705"/>
                  </a:cubicBezTo>
                  <a:cubicBezTo>
                    <a:pt x="1322" y="5705"/>
                    <a:pt x="1319" y="5716"/>
                    <a:pt x="1322" y="5749"/>
                  </a:cubicBezTo>
                  <a:cubicBezTo>
                    <a:pt x="1322" y="5749"/>
                    <a:pt x="1324" y="5747"/>
                    <a:pt x="1326" y="5747"/>
                  </a:cubicBezTo>
                  <a:cubicBezTo>
                    <a:pt x="1329" y="5747"/>
                    <a:pt x="1334" y="5753"/>
                    <a:pt x="1334" y="5785"/>
                  </a:cubicBezTo>
                  <a:lnTo>
                    <a:pt x="1334" y="5905"/>
                  </a:lnTo>
                  <a:cubicBezTo>
                    <a:pt x="1431" y="6182"/>
                    <a:pt x="1479" y="6614"/>
                    <a:pt x="1587" y="6903"/>
                  </a:cubicBezTo>
                  <a:cubicBezTo>
                    <a:pt x="1527" y="6795"/>
                    <a:pt x="1467" y="6687"/>
                    <a:pt x="1419" y="6566"/>
                  </a:cubicBezTo>
                  <a:lnTo>
                    <a:pt x="1419" y="6530"/>
                  </a:lnTo>
                  <a:cubicBezTo>
                    <a:pt x="1407" y="6507"/>
                    <a:pt x="1373" y="6361"/>
                    <a:pt x="1349" y="6361"/>
                  </a:cubicBezTo>
                  <a:cubicBezTo>
                    <a:pt x="1348" y="6361"/>
                    <a:pt x="1347" y="6361"/>
                    <a:pt x="1346" y="6362"/>
                  </a:cubicBezTo>
                  <a:cubicBezTo>
                    <a:pt x="1371" y="6542"/>
                    <a:pt x="1419" y="6711"/>
                    <a:pt x="1467" y="6891"/>
                  </a:cubicBezTo>
                  <a:lnTo>
                    <a:pt x="1467" y="6999"/>
                  </a:lnTo>
                  <a:lnTo>
                    <a:pt x="1479" y="6999"/>
                  </a:lnTo>
                  <a:cubicBezTo>
                    <a:pt x="1479" y="7035"/>
                    <a:pt x="1479" y="7045"/>
                    <a:pt x="1476" y="7045"/>
                  </a:cubicBezTo>
                  <a:cubicBezTo>
                    <a:pt x="1475" y="7045"/>
                    <a:pt x="1472" y="7040"/>
                    <a:pt x="1467" y="7035"/>
                  </a:cubicBezTo>
                  <a:cubicBezTo>
                    <a:pt x="1467" y="7023"/>
                    <a:pt x="1467" y="7023"/>
                    <a:pt x="1467" y="7023"/>
                  </a:cubicBezTo>
                  <a:lnTo>
                    <a:pt x="1467" y="7023"/>
                  </a:lnTo>
                  <a:cubicBezTo>
                    <a:pt x="1431" y="7144"/>
                    <a:pt x="1659" y="7721"/>
                    <a:pt x="1695" y="8069"/>
                  </a:cubicBezTo>
                  <a:cubicBezTo>
                    <a:pt x="1731" y="8166"/>
                    <a:pt x="1707" y="8069"/>
                    <a:pt x="1743" y="8190"/>
                  </a:cubicBezTo>
                  <a:cubicBezTo>
                    <a:pt x="1791" y="8538"/>
                    <a:pt x="1827" y="8779"/>
                    <a:pt x="1888" y="9128"/>
                  </a:cubicBezTo>
                  <a:cubicBezTo>
                    <a:pt x="1911" y="9180"/>
                    <a:pt x="1926" y="9210"/>
                    <a:pt x="1935" y="9210"/>
                  </a:cubicBezTo>
                  <a:cubicBezTo>
                    <a:pt x="1945" y="9210"/>
                    <a:pt x="1948" y="9177"/>
                    <a:pt x="1948" y="9104"/>
                  </a:cubicBezTo>
                  <a:lnTo>
                    <a:pt x="1996" y="9368"/>
                  </a:lnTo>
                  <a:cubicBezTo>
                    <a:pt x="1979" y="9337"/>
                    <a:pt x="1968" y="9324"/>
                    <a:pt x="1961" y="9324"/>
                  </a:cubicBezTo>
                  <a:cubicBezTo>
                    <a:pt x="1921" y="9324"/>
                    <a:pt x="1985" y="9686"/>
                    <a:pt x="1949" y="9686"/>
                  </a:cubicBezTo>
                  <a:cubicBezTo>
                    <a:pt x="1941" y="9686"/>
                    <a:pt x="1929" y="9670"/>
                    <a:pt x="1912" y="9633"/>
                  </a:cubicBezTo>
                  <a:lnTo>
                    <a:pt x="1912" y="9633"/>
                  </a:lnTo>
                  <a:cubicBezTo>
                    <a:pt x="1924" y="9765"/>
                    <a:pt x="1948" y="9897"/>
                    <a:pt x="1984" y="10030"/>
                  </a:cubicBezTo>
                  <a:cubicBezTo>
                    <a:pt x="2008" y="10042"/>
                    <a:pt x="2044" y="10054"/>
                    <a:pt x="2080" y="10246"/>
                  </a:cubicBezTo>
                  <a:cubicBezTo>
                    <a:pt x="2116" y="10511"/>
                    <a:pt x="2104" y="10450"/>
                    <a:pt x="2128" y="10667"/>
                  </a:cubicBezTo>
                  <a:cubicBezTo>
                    <a:pt x="2125" y="10683"/>
                    <a:pt x="2121" y="10689"/>
                    <a:pt x="2116" y="10689"/>
                  </a:cubicBezTo>
                  <a:cubicBezTo>
                    <a:pt x="2106" y="10689"/>
                    <a:pt x="2094" y="10662"/>
                    <a:pt x="2085" y="10662"/>
                  </a:cubicBezTo>
                  <a:cubicBezTo>
                    <a:pt x="2083" y="10662"/>
                    <a:pt x="2082" y="10664"/>
                    <a:pt x="2080" y="10667"/>
                  </a:cubicBezTo>
                  <a:cubicBezTo>
                    <a:pt x="2176" y="11004"/>
                    <a:pt x="2092" y="10967"/>
                    <a:pt x="2164" y="11292"/>
                  </a:cubicBezTo>
                  <a:cubicBezTo>
                    <a:pt x="2212" y="11485"/>
                    <a:pt x="2296" y="11881"/>
                    <a:pt x="2345" y="11881"/>
                  </a:cubicBezTo>
                  <a:cubicBezTo>
                    <a:pt x="2381" y="12074"/>
                    <a:pt x="2376" y="12120"/>
                    <a:pt x="2355" y="12120"/>
                  </a:cubicBezTo>
                  <a:cubicBezTo>
                    <a:pt x="2349" y="12120"/>
                    <a:pt x="2341" y="12116"/>
                    <a:pt x="2333" y="12110"/>
                  </a:cubicBezTo>
                  <a:lnTo>
                    <a:pt x="2333" y="12110"/>
                  </a:lnTo>
                  <a:lnTo>
                    <a:pt x="2369" y="12326"/>
                  </a:lnTo>
                  <a:cubicBezTo>
                    <a:pt x="2224" y="11629"/>
                    <a:pt x="2068" y="10883"/>
                    <a:pt x="1936" y="10150"/>
                  </a:cubicBezTo>
                  <a:lnTo>
                    <a:pt x="1936" y="10150"/>
                  </a:lnTo>
                  <a:cubicBezTo>
                    <a:pt x="2128" y="11773"/>
                    <a:pt x="2417" y="13661"/>
                    <a:pt x="2970" y="14828"/>
                  </a:cubicBezTo>
                  <a:cubicBezTo>
                    <a:pt x="2850" y="14996"/>
                    <a:pt x="3102" y="16547"/>
                    <a:pt x="3150" y="16571"/>
                  </a:cubicBezTo>
                  <a:cubicBezTo>
                    <a:pt x="3246" y="16884"/>
                    <a:pt x="3331" y="17196"/>
                    <a:pt x="3427" y="17521"/>
                  </a:cubicBezTo>
                  <a:cubicBezTo>
                    <a:pt x="3523" y="17858"/>
                    <a:pt x="3607" y="18207"/>
                    <a:pt x="3691" y="18555"/>
                  </a:cubicBezTo>
                  <a:cubicBezTo>
                    <a:pt x="3739" y="18736"/>
                    <a:pt x="3776" y="18904"/>
                    <a:pt x="3824" y="19084"/>
                  </a:cubicBezTo>
                  <a:cubicBezTo>
                    <a:pt x="3884" y="19361"/>
                    <a:pt x="3944" y="19625"/>
                    <a:pt x="4004" y="19902"/>
                  </a:cubicBezTo>
                  <a:cubicBezTo>
                    <a:pt x="4281" y="21105"/>
                    <a:pt x="4533" y="22331"/>
                    <a:pt x="4810" y="23666"/>
                  </a:cubicBezTo>
                  <a:lnTo>
                    <a:pt x="5748" y="19782"/>
                  </a:lnTo>
                  <a:cubicBezTo>
                    <a:pt x="5916" y="19096"/>
                    <a:pt x="6229" y="17810"/>
                    <a:pt x="6541" y="16523"/>
                  </a:cubicBezTo>
                  <a:cubicBezTo>
                    <a:pt x="6842" y="15333"/>
                    <a:pt x="7130" y="14130"/>
                    <a:pt x="7299" y="13481"/>
                  </a:cubicBezTo>
                  <a:lnTo>
                    <a:pt x="7455" y="12916"/>
                  </a:lnTo>
                  <a:lnTo>
                    <a:pt x="7275" y="13541"/>
                  </a:lnTo>
                  <a:cubicBezTo>
                    <a:pt x="7419" y="12735"/>
                    <a:pt x="7551" y="11990"/>
                    <a:pt x="7684" y="11292"/>
                  </a:cubicBezTo>
                  <a:lnTo>
                    <a:pt x="7684" y="11292"/>
                  </a:lnTo>
                  <a:cubicBezTo>
                    <a:pt x="7611" y="11424"/>
                    <a:pt x="7551" y="11569"/>
                    <a:pt x="7503" y="11713"/>
                  </a:cubicBezTo>
                  <a:lnTo>
                    <a:pt x="7599" y="11352"/>
                  </a:lnTo>
                  <a:cubicBezTo>
                    <a:pt x="7611" y="11016"/>
                    <a:pt x="7792" y="10258"/>
                    <a:pt x="7840" y="9897"/>
                  </a:cubicBezTo>
                  <a:cubicBezTo>
                    <a:pt x="7843" y="9908"/>
                    <a:pt x="7847" y="9913"/>
                    <a:pt x="7851" y="9913"/>
                  </a:cubicBezTo>
                  <a:cubicBezTo>
                    <a:pt x="7882" y="9913"/>
                    <a:pt x="7944" y="9673"/>
                    <a:pt x="7996" y="9452"/>
                  </a:cubicBezTo>
                  <a:lnTo>
                    <a:pt x="7996" y="9452"/>
                  </a:lnTo>
                  <a:lnTo>
                    <a:pt x="7948" y="9549"/>
                  </a:lnTo>
                  <a:cubicBezTo>
                    <a:pt x="8177" y="8611"/>
                    <a:pt x="8405" y="7516"/>
                    <a:pt x="8598" y="6687"/>
                  </a:cubicBezTo>
                  <a:cubicBezTo>
                    <a:pt x="8610" y="6602"/>
                    <a:pt x="8646" y="6518"/>
                    <a:pt x="8682" y="6446"/>
                  </a:cubicBezTo>
                  <a:lnTo>
                    <a:pt x="8838" y="5628"/>
                  </a:lnTo>
                  <a:cubicBezTo>
                    <a:pt x="8839" y="5632"/>
                    <a:pt x="8841" y="5634"/>
                    <a:pt x="8842" y="5634"/>
                  </a:cubicBezTo>
                  <a:cubicBezTo>
                    <a:pt x="8870" y="5634"/>
                    <a:pt x="8966" y="5250"/>
                    <a:pt x="8981" y="5250"/>
                  </a:cubicBezTo>
                  <a:lnTo>
                    <a:pt x="8981" y="5250"/>
                  </a:lnTo>
                  <a:cubicBezTo>
                    <a:pt x="8984" y="5250"/>
                    <a:pt x="8984" y="5263"/>
                    <a:pt x="8980" y="5293"/>
                  </a:cubicBezTo>
                  <a:lnTo>
                    <a:pt x="8980" y="5293"/>
                  </a:lnTo>
                  <a:cubicBezTo>
                    <a:pt x="9067" y="4704"/>
                    <a:pt x="9226" y="4127"/>
                    <a:pt x="9295" y="3560"/>
                  </a:cubicBezTo>
                  <a:cubicBezTo>
                    <a:pt x="9415" y="3031"/>
                    <a:pt x="9535" y="2502"/>
                    <a:pt x="9656" y="1961"/>
                  </a:cubicBezTo>
                  <a:cubicBezTo>
                    <a:pt x="9800" y="1311"/>
                    <a:pt x="9932" y="662"/>
                    <a:pt x="10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15"/>
          <p:cNvGrpSpPr/>
          <p:nvPr/>
        </p:nvGrpSpPr>
        <p:grpSpPr>
          <a:xfrm rot="5400000" flipH="1">
            <a:off x="8504419" y="159931"/>
            <a:ext cx="324299" cy="759738"/>
            <a:chOff x="1391307" y="61888"/>
            <a:chExt cx="324299" cy="759738"/>
          </a:xfrm>
        </p:grpSpPr>
        <p:sp>
          <p:nvSpPr>
            <p:cNvPr id="572" name="Google Shape;572;p15"/>
            <p:cNvSpPr/>
            <p:nvPr/>
          </p:nvSpPr>
          <p:spPr>
            <a:xfrm>
              <a:off x="1398658" y="70395"/>
              <a:ext cx="306162" cy="689465"/>
            </a:xfrm>
            <a:custGeom>
              <a:avLst/>
              <a:gdLst/>
              <a:ahLst/>
              <a:cxnLst/>
              <a:rect l="l" t="t" r="r" b="b"/>
              <a:pathLst>
                <a:path w="9537" h="21477" extrusionOk="0">
                  <a:moveTo>
                    <a:pt x="0" y="0"/>
                  </a:moveTo>
                  <a:lnTo>
                    <a:pt x="4618" y="21477"/>
                  </a:lnTo>
                  <a:lnTo>
                    <a:pt x="9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5"/>
            <p:cNvSpPr/>
            <p:nvPr/>
          </p:nvSpPr>
          <p:spPr>
            <a:xfrm>
              <a:off x="1391307" y="61888"/>
              <a:ext cx="324299" cy="759738"/>
            </a:xfrm>
            <a:custGeom>
              <a:avLst/>
              <a:gdLst/>
              <a:ahLst/>
              <a:cxnLst/>
              <a:rect l="l" t="t" r="r" b="b"/>
              <a:pathLst>
                <a:path w="10102" h="23666" extrusionOk="0">
                  <a:moveTo>
                    <a:pt x="614" y="205"/>
                  </a:moveTo>
                  <a:lnTo>
                    <a:pt x="614" y="205"/>
                  </a:lnTo>
                  <a:cubicBezTo>
                    <a:pt x="626" y="241"/>
                    <a:pt x="626" y="277"/>
                    <a:pt x="638" y="325"/>
                  </a:cubicBezTo>
                  <a:cubicBezTo>
                    <a:pt x="636" y="313"/>
                    <a:pt x="635" y="307"/>
                    <a:pt x="637" y="307"/>
                  </a:cubicBezTo>
                  <a:cubicBezTo>
                    <a:pt x="642" y="307"/>
                    <a:pt x="669" y="368"/>
                    <a:pt x="704" y="453"/>
                  </a:cubicBezTo>
                  <a:lnTo>
                    <a:pt x="704" y="453"/>
                  </a:lnTo>
                  <a:cubicBezTo>
                    <a:pt x="690" y="454"/>
                    <a:pt x="676" y="454"/>
                    <a:pt x="662" y="455"/>
                  </a:cubicBezTo>
                  <a:lnTo>
                    <a:pt x="662" y="455"/>
                  </a:lnTo>
                  <a:cubicBezTo>
                    <a:pt x="658" y="440"/>
                    <a:pt x="654" y="425"/>
                    <a:pt x="650" y="410"/>
                  </a:cubicBezTo>
                  <a:lnTo>
                    <a:pt x="650" y="373"/>
                  </a:lnTo>
                  <a:cubicBezTo>
                    <a:pt x="641" y="345"/>
                    <a:pt x="632" y="314"/>
                    <a:pt x="624" y="285"/>
                  </a:cubicBezTo>
                  <a:lnTo>
                    <a:pt x="624" y="285"/>
                  </a:lnTo>
                  <a:cubicBezTo>
                    <a:pt x="620" y="259"/>
                    <a:pt x="617" y="232"/>
                    <a:pt x="614" y="205"/>
                  </a:cubicBezTo>
                  <a:close/>
                  <a:moveTo>
                    <a:pt x="586" y="449"/>
                  </a:moveTo>
                  <a:cubicBezTo>
                    <a:pt x="587" y="449"/>
                    <a:pt x="590" y="452"/>
                    <a:pt x="594" y="457"/>
                  </a:cubicBezTo>
                  <a:lnTo>
                    <a:pt x="594" y="457"/>
                  </a:lnTo>
                  <a:cubicBezTo>
                    <a:pt x="590" y="457"/>
                    <a:pt x="587" y="457"/>
                    <a:pt x="584" y="457"/>
                  </a:cubicBezTo>
                  <a:lnTo>
                    <a:pt x="584" y="457"/>
                  </a:lnTo>
                  <a:cubicBezTo>
                    <a:pt x="583" y="452"/>
                    <a:pt x="584" y="449"/>
                    <a:pt x="586" y="449"/>
                  </a:cubicBezTo>
                  <a:close/>
                  <a:moveTo>
                    <a:pt x="584" y="459"/>
                  </a:moveTo>
                  <a:cubicBezTo>
                    <a:pt x="590" y="461"/>
                    <a:pt x="595" y="462"/>
                    <a:pt x="598" y="464"/>
                  </a:cubicBezTo>
                  <a:lnTo>
                    <a:pt x="598" y="464"/>
                  </a:lnTo>
                  <a:cubicBezTo>
                    <a:pt x="600" y="467"/>
                    <a:pt x="602" y="470"/>
                    <a:pt x="604" y="474"/>
                  </a:cubicBezTo>
                  <a:lnTo>
                    <a:pt x="604" y="474"/>
                  </a:lnTo>
                  <a:cubicBezTo>
                    <a:pt x="601" y="476"/>
                    <a:pt x="595" y="479"/>
                    <a:pt x="587" y="481"/>
                  </a:cubicBezTo>
                  <a:lnTo>
                    <a:pt x="587" y="481"/>
                  </a:lnTo>
                  <a:cubicBezTo>
                    <a:pt x="585" y="471"/>
                    <a:pt x="584" y="464"/>
                    <a:pt x="584" y="459"/>
                  </a:cubicBezTo>
                  <a:close/>
                  <a:moveTo>
                    <a:pt x="793" y="898"/>
                  </a:moveTo>
                  <a:cubicBezTo>
                    <a:pt x="794" y="903"/>
                    <a:pt x="794" y="909"/>
                    <a:pt x="795" y="915"/>
                  </a:cubicBezTo>
                  <a:cubicBezTo>
                    <a:pt x="803" y="931"/>
                    <a:pt x="809" y="939"/>
                    <a:pt x="812" y="941"/>
                  </a:cubicBezTo>
                  <a:lnTo>
                    <a:pt x="812" y="941"/>
                  </a:lnTo>
                  <a:cubicBezTo>
                    <a:pt x="807" y="929"/>
                    <a:pt x="800" y="915"/>
                    <a:pt x="793" y="898"/>
                  </a:cubicBezTo>
                  <a:close/>
                  <a:moveTo>
                    <a:pt x="865" y="859"/>
                  </a:moveTo>
                  <a:cubicBezTo>
                    <a:pt x="865" y="860"/>
                    <a:pt x="865" y="862"/>
                    <a:pt x="865" y="863"/>
                  </a:cubicBezTo>
                  <a:lnTo>
                    <a:pt x="865" y="863"/>
                  </a:lnTo>
                  <a:cubicBezTo>
                    <a:pt x="879" y="898"/>
                    <a:pt x="891" y="927"/>
                    <a:pt x="901" y="949"/>
                  </a:cubicBezTo>
                  <a:lnTo>
                    <a:pt x="901" y="949"/>
                  </a:lnTo>
                  <a:cubicBezTo>
                    <a:pt x="891" y="924"/>
                    <a:pt x="879" y="893"/>
                    <a:pt x="865" y="859"/>
                  </a:cubicBezTo>
                  <a:close/>
                  <a:moveTo>
                    <a:pt x="901" y="949"/>
                  </a:moveTo>
                  <a:cubicBezTo>
                    <a:pt x="919" y="991"/>
                    <a:pt x="930" y="1016"/>
                    <a:pt x="933" y="1016"/>
                  </a:cubicBezTo>
                  <a:cubicBezTo>
                    <a:pt x="934" y="1016"/>
                    <a:pt x="933" y="1007"/>
                    <a:pt x="927" y="987"/>
                  </a:cubicBezTo>
                  <a:cubicBezTo>
                    <a:pt x="927" y="989"/>
                    <a:pt x="926" y="989"/>
                    <a:pt x="925" y="989"/>
                  </a:cubicBezTo>
                  <a:cubicBezTo>
                    <a:pt x="921" y="989"/>
                    <a:pt x="913" y="975"/>
                    <a:pt x="901" y="949"/>
                  </a:cubicBezTo>
                  <a:close/>
                  <a:moveTo>
                    <a:pt x="739" y="595"/>
                  </a:moveTo>
                  <a:lnTo>
                    <a:pt x="739" y="595"/>
                  </a:lnTo>
                  <a:cubicBezTo>
                    <a:pt x="746" y="595"/>
                    <a:pt x="753" y="595"/>
                    <a:pt x="760" y="595"/>
                  </a:cubicBezTo>
                  <a:lnTo>
                    <a:pt x="760" y="595"/>
                  </a:lnTo>
                  <a:cubicBezTo>
                    <a:pt x="768" y="614"/>
                    <a:pt x="776" y="634"/>
                    <a:pt x="784" y="654"/>
                  </a:cubicBezTo>
                  <a:lnTo>
                    <a:pt x="784" y="654"/>
                  </a:lnTo>
                  <a:cubicBezTo>
                    <a:pt x="789" y="742"/>
                    <a:pt x="832" y="942"/>
                    <a:pt x="814" y="942"/>
                  </a:cubicBezTo>
                  <a:cubicBezTo>
                    <a:pt x="813" y="942"/>
                    <a:pt x="813" y="942"/>
                    <a:pt x="812" y="941"/>
                  </a:cubicBezTo>
                  <a:lnTo>
                    <a:pt x="812" y="941"/>
                  </a:lnTo>
                  <a:cubicBezTo>
                    <a:pt x="816" y="949"/>
                    <a:pt x="819" y="956"/>
                    <a:pt x="821" y="961"/>
                  </a:cubicBezTo>
                  <a:lnTo>
                    <a:pt x="821" y="961"/>
                  </a:lnTo>
                  <a:lnTo>
                    <a:pt x="831" y="1035"/>
                  </a:lnTo>
                  <a:cubicBezTo>
                    <a:pt x="810" y="978"/>
                    <a:pt x="792" y="920"/>
                    <a:pt x="777" y="860"/>
                  </a:cubicBezTo>
                  <a:lnTo>
                    <a:pt x="777" y="860"/>
                  </a:lnTo>
                  <a:cubicBezTo>
                    <a:pt x="782" y="873"/>
                    <a:pt x="788" y="886"/>
                    <a:pt x="793" y="898"/>
                  </a:cubicBezTo>
                  <a:lnTo>
                    <a:pt x="793" y="898"/>
                  </a:lnTo>
                  <a:cubicBezTo>
                    <a:pt x="783" y="794"/>
                    <a:pt x="765" y="697"/>
                    <a:pt x="739" y="595"/>
                  </a:cubicBezTo>
                  <a:close/>
                  <a:moveTo>
                    <a:pt x="1143" y="2322"/>
                  </a:moveTo>
                  <a:cubicBezTo>
                    <a:pt x="1144" y="2329"/>
                    <a:pt x="1145" y="2335"/>
                    <a:pt x="1146" y="2342"/>
                  </a:cubicBezTo>
                  <a:lnTo>
                    <a:pt x="1146" y="2342"/>
                  </a:lnTo>
                  <a:cubicBezTo>
                    <a:pt x="1145" y="2335"/>
                    <a:pt x="1144" y="2328"/>
                    <a:pt x="1143" y="2322"/>
                  </a:cubicBezTo>
                  <a:close/>
                  <a:moveTo>
                    <a:pt x="9007" y="5285"/>
                  </a:moveTo>
                  <a:cubicBezTo>
                    <a:pt x="9003" y="5311"/>
                    <a:pt x="8999" y="5338"/>
                    <a:pt x="8996" y="5364"/>
                  </a:cubicBezTo>
                  <a:cubicBezTo>
                    <a:pt x="9001" y="5329"/>
                    <a:pt x="9005" y="5303"/>
                    <a:pt x="9007" y="5285"/>
                  </a:cubicBezTo>
                  <a:close/>
                  <a:moveTo>
                    <a:pt x="7481" y="12916"/>
                  </a:moveTo>
                  <a:cubicBezTo>
                    <a:pt x="7478" y="12926"/>
                    <a:pt x="7475" y="12936"/>
                    <a:pt x="7472" y="12945"/>
                  </a:cubicBezTo>
                  <a:lnTo>
                    <a:pt x="7472" y="12945"/>
                  </a:lnTo>
                  <a:cubicBezTo>
                    <a:pt x="7475" y="12935"/>
                    <a:pt x="7478" y="12925"/>
                    <a:pt x="7481" y="12916"/>
                  </a:cubicBezTo>
                  <a:close/>
                  <a:moveTo>
                    <a:pt x="764" y="595"/>
                  </a:moveTo>
                  <a:lnTo>
                    <a:pt x="764" y="595"/>
                  </a:lnTo>
                  <a:cubicBezTo>
                    <a:pt x="871" y="596"/>
                    <a:pt x="979" y="599"/>
                    <a:pt x="1167" y="626"/>
                  </a:cubicBezTo>
                  <a:lnTo>
                    <a:pt x="1155" y="602"/>
                  </a:lnTo>
                  <a:lnTo>
                    <a:pt x="1155" y="602"/>
                  </a:lnTo>
                  <a:cubicBezTo>
                    <a:pt x="3115" y="674"/>
                    <a:pt x="5076" y="722"/>
                    <a:pt x="7072" y="734"/>
                  </a:cubicBezTo>
                  <a:cubicBezTo>
                    <a:pt x="7505" y="722"/>
                    <a:pt x="7937" y="722"/>
                    <a:pt x="8394" y="722"/>
                  </a:cubicBezTo>
                  <a:lnTo>
                    <a:pt x="9176" y="722"/>
                  </a:lnTo>
                  <a:lnTo>
                    <a:pt x="9140" y="879"/>
                  </a:lnTo>
                  <a:cubicBezTo>
                    <a:pt x="9080" y="1107"/>
                    <a:pt x="9032" y="1348"/>
                    <a:pt x="8984" y="1576"/>
                  </a:cubicBezTo>
                  <a:cubicBezTo>
                    <a:pt x="8671" y="3031"/>
                    <a:pt x="8346" y="4606"/>
                    <a:pt x="8094" y="5857"/>
                  </a:cubicBezTo>
                  <a:cubicBezTo>
                    <a:pt x="8046" y="6109"/>
                    <a:pt x="7974" y="6362"/>
                    <a:pt x="7877" y="6602"/>
                  </a:cubicBezTo>
                  <a:cubicBezTo>
                    <a:pt x="7637" y="7757"/>
                    <a:pt x="7288" y="9200"/>
                    <a:pt x="7012" y="10499"/>
                  </a:cubicBezTo>
                  <a:lnTo>
                    <a:pt x="7036" y="10426"/>
                  </a:lnTo>
                  <a:lnTo>
                    <a:pt x="7036" y="10426"/>
                  </a:lnTo>
                  <a:cubicBezTo>
                    <a:pt x="6879" y="11124"/>
                    <a:pt x="6723" y="11617"/>
                    <a:pt x="6579" y="12290"/>
                  </a:cubicBezTo>
                  <a:cubicBezTo>
                    <a:pt x="6591" y="12290"/>
                    <a:pt x="6567" y="12398"/>
                    <a:pt x="6567" y="12435"/>
                  </a:cubicBezTo>
                  <a:cubicBezTo>
                    <a:pt x="6470" y="12543"/>
                    <a:pt x="5785" y="16403"/>
                    <a:pt x="5701" y="16631"/>
                  </a:cubicBezTo>
                  <a:cubicBezTo>
                    <a:pt x="5689" y="16703"/>
                    <a:pt x="5677" y="16776"/>
                    <a:pt x="5665" y="16848"/>
                  </a:cubicBezTo>
                  <a:cubicBezTo>
                    <a:pt x="5484" y="17545"/>
                    <a:pt x="5280" y="18255"/>
                    <a:pt x="5088" y="18940"/>
                  </a:cubicBezTo>
                  <a:lnTo>
                    <a:pt x="5076" y="19000"/>
                  </a:lnTo>
                  <a:lnTo>
                    <a:pt x="5064" y="19036"/>
                  </a:lnTo>
                  <a:lnTo>
                    <a:pt x="5064" y="19048"/>
                  </a:lnTo>
                  <a:lnTo>
                    <a:pt x="5051" y="19096"/>
                  </a:lnTo>
                  <a:lnTo>
                    <a:pt x="5015" y="19169"/>
                  </a:lnTo>
                  <a:lnTo>
                    <a:pt x="4967" y="19289"/>
                  </a:lnTo>
                  <a:cubicBezTo>
                    <a:pt x="4943" y="19373"/>
                    <a:pt x="4919" y="19445"/>
                    <a:pt x="4907" y="19517"/>
                  </a:cubicBezTo>
                  <a:cubicBezTo>
                    <a:pt x="4895" y="19686"/>
                    <a:pt x="4883" y="19878"/>
                    <a:pt x="4859" y="20118"/>
                  </a:cubicBezTo>
                  <a:cubicBezTo>
                    <a:pt x="4850" y="20038"/>
                    <a:pt x="4844" y="20021"/>
                    <a:pt x="4839" y="20021"/>
                  </a:cubicBezTo>
                  <a:cubicBezTo>
                    <a:pt x="4835" y="20021"/>
                    <a:pt x="4832" y="20030"/>
                    <a:pt x="4828" y="20030"/>
                  </a:cubicBezTo>
                  <a:cubicBezTo>
                    <a:pt x="4824" y="20030"/>
                    <a:pt x="4819" y="20020"/>
                    <a:pt x="4811" y="19974"/>
                  </a:cubicBezTo>
                  <a:cubicBezTo>
                    <a:pt x="4811" y="19794"/>
                    <a:pt x="4799" y="19625"/>
                    <a:pt x="4775" y="19457"/>
                  </a:cubicBezTo>
                  <a:cubicBezTo>
                    <a:pt x="4772" y="19448"/>
                    <a:pt x="4769" y="19444"/>
                    <a:pt x="4766" y="19444"/>
                  </a:cubicBezTo>
                  <a:cubicBezTo>
                    <a:pt x="4758" y="19444"/>
                    <a:pt x="4751" y="19489"/>
                    <a:pt x="4751" y="19589"/>
                  </a:cubicBezTo>
                  <a:cubicBezTo>
                    <a:pt x="4727" y="19493"/>
                    <a:pt x="4703" y="19385"/>
                    <a:pt x="4679" y="19277"/>
                  </a:cubicBezTo>
                  <a:cubicBezTo>
                    <a:pt x="4643" y="19120"/>
                    <a:pt x="4619" y="18988"/>
                    <a:pt x="4583" y="18844"/>
                  </a:cubicBezTo>
                  <a:cubicBezTo>
                    <a:pt x="4534" y="18627"/>
                    <a:pt x="4474" y="18411"/>
                    <a:pt x="4414" y="18182"/>
                  </a:cubicBezTo>
                  <a:cubicBezTo>
                    <a:pt x="4366" y="18062"/>
                    <a:pt x="4354" y="17918"/>
                    <a:pt x="4366" y="17786"/>
                  </a:cubicBezTo>
                  <a:cubicBezTo>
                    <a:pt x="4294" y="17497"/>
                    <a:pt x="4246" y="17208"/>
                    <a:pt x="4210" y="16920"/>
                  </a:cubicBezTo>
                  <a:cubicBezTo>
                    <a:pt x="4222" y="16788"/>
                    <a:pt x="3861" y="15657"/>
                    <a:pt x="3849" y="15501"/>
                  </a:cubicBezTo>
                  <a:lnTo>
                    <a:pt x="3849" y="15501"/>
                  </a:lnTo>
                  <a:lnTo>
                    <a:pt x="3873" y="15585"/>
                  </a:lnTo>
                  <a:cubicBezTo>
                    <a:pt x="3753" y="14984"/>
                    <a:pt x="3753" y="14587"/>
                    <a:pt x="3633" y="14010"/>
                  </a:cubicBezTo>
                  <a:cubicBezTo>
                    <a:pt x="3320" y="12386"/>
                    <a:pt x="2911" y="10643"/>
                    <a:pt x="2598" y="9152"/>
                  </a:cubicBezTo>
                  <a:cubicBezTo>
                    <a:pt x="2550" y="9152"/>
                    <a:pt x="2683" y="9476"/>
                    <a:pt x="2622" y="9500"/>
                  </a:cubicBezTo>
                  <a:cubicBezTo>
                    <a:pt x="2442" y="8623"/>
                    <a:pt x="2310" y="7733"/>
                    <a:pt x="2129" y="6843"/>
                  </a:cubicBezTo>
                  <a:cubicBezTo>
                    <a:pt x="2105" y="6675"/>
                    <a:pt x="2093" y="6482"/>
                    <a:pt x="2093" y="6398"/>
                  </a:cubicBezTo>
                  <a:cubicBezTo>
                    <a:pt x="2057" y="6278"/>
                    <a:pt x="2033" y="6158"/>
                    <a:pt x="1997" y="6025"/>
                  </a:cubicBezTo>
                  <a:lnTo>
                    <a:pt x="2033" y="5989"/>
                  </a:lnTo>
                  <a:cubicBezTo>
                    <a:pt x="1925" y="5689"/>
                    <a:pt x="1973" y="5544"/>
                    <a:pt x="1901" y="5256"/>
                  </a:cubicBezTo>
                  <a:cubicBezTo>
                    <a:pt x="1865" y="5196"/>
                    <a:pt x="1841" y="5123"/>
                    <a:pt x="1841" y="5039"/>
                  </a:cubicBezTo>
                  <a:cubicBezTo>
                    <a:pt x="1876" y="5027"/>
                    <a:pt x="1773" y="4738"/>
                    <a:pt x="1803" y="4738"/>
                  </a:cubicBezTo>
                  <a:cubicBezTo>
                    <a:pt x="1803" y="4738"/>
                    <a:pt x="1804" y="4738"/>
                    <a:pt x="1805" y="4739"/>
                  </a:cubicBezTo>
                  <a:cubicBezTo>
                    <a:pt x="1793" y="4678"/>
                    <a:pt x="1781" y="4642"/>
                    <a:pt x="1781" y="4558"/>
                  </a:cubicBezTo>
                  <a:cubicBezTo>
                    <a:pt x="1733" y="4450"/>
                    <a:pt x="1384" y="3392"/>
                    <a:pt x="1336" y="3272"/>
                  </a:cubicBezTo>
                  <a:lnTo>
                    <a:pt x="1336" y="3211"/>
                  </a:lnTo>
                  <a:cubicBezTo>
                    <a:pt x="1312" y="3106"/>
                    <a:pt x="1282" y="3045"/>
                    <a:pt x="1269" y="3045"/>
                  </a:cubicBezTo>
                  <a:cubicBezTo>
                    <a:pt x="1262" y="3045"/>
                    <a:pt x="1260" y="3060"/>
                    <a:pt x="1264" y="3091"/>
                  </a:cubicBezTo>
                  <a:lnTo>
                    <a:pt x="1228" y="2887"/>
                  </a:lnTo>
                  <a:lnTo>
                    <a:pt x="1228" y="2887"/>
                  </a:lnTo>
                  <a:lnTo>
                    <a:pt x="1240" y="2911"/>
                  </a:lnTo>
                  <a:lnTo>
                    <a:pt x="1191" y="2706"/>
                  </a:lnTo>
                  <a:cubicBezTo>
                    <a:pt x="1191" y="2683"/>
                    <a:pt x="1191" y="2654"/>
                    <a:pt x="1202" y="2654"/>
                  </a:cubicBezTo>
                  <a:cubicBezTo>
                    <a:pt x="1207" y="2654"/>
                    <a:pt x="1215" y="2662"/>
                    <a:pt x="1228" y="2682"/>
                  </a:cubicBezTo>
                  <a:cubicBezTo>
                    <a:pt x="1194" y="2569"/>
                    <a:pt x="1160" y="2456"/>
                    <a:pt x="1146" y="2342"/>
                  </a:cubicBezTo>
                  <a:lnTo>
                    <a:pt x="1146" y="2342"/>
                  </a:lnTo>
                  <a:cubicBezTo>
                    <a:pt x="1181" y="2663"/>
                    <a:pt x="1228" y="3050"/>
                    <a:pt x="1252" y="3380"/>
                  </a:cubicBezTo>
                  <a:cubicBezTo>
                    <a:pt x="1203" y="3247"/>
                    <a:pt x="1179" y="2995"/>
                    <a:pt x="1143" y="2851"/>
                  </a:cubicBezTo>
                  <a:cubicBezTo>
                    <a:pt x="1131" y="2670"/>
                    <a:pt x="1083" y="2310"/>
                    <a:pt x="1047" y="2021"/>
                  </a:cubicBezTo>
                  <a:cubicBezTo>
                    <a:pt x="1023" y="1961"/>
                    <a:pt x="975" y="1925"/>
                    <a:pt x="963" y="1780"/>
                  </a:cubicBezTo>
                  <a:cubicBezTo>
                    <a:pt x="975" y="1708"/>
                    <a:pt x="927" y="1624"/>
                    <a:pt x="927" y="1504"/>
                  </a:cubicBezTo>
                  <a:lnTo>
                    <a:pt x="927" y="1504"/>
                  </a:lnTo>
                  <a:cubicBezTo>
                    <a:pt x="963" y="1636"/>
                    <a:pt x="999" y="1768"/>
                    <a:pt x="1023" y="1901"/>
                  </a:cubicBezTo>
                  <a:cubicBezTo>
                    <a:pt x="1059" y="1877"/>
                    <a:pt x="975" y="1564"/>
                    <a:pt x="963" y="1456"/>
                  </a:cubicBezTo>
                  <a:cubicBezTo>
                    <a:pt x="939" y="1408"/>
                    <a:pt x="903" y="1143"/>
                    <a:pt x="855" y="975"/>
                  </a:cubicBezTo>
                  <a:lnTo>
                    <a:pt x="855" y="975"/>
                  </a:lnTo>
                  <a:cubicBezTo>
                    <a:pt x="862" y="985"/>
                    <a:pt x="867" y="990"/>
                    <a:pt x="870" y="990"/>
                  </a:cubicBezTo>
                  <a:cubicBezTo>
                    <a:pt x="882" y="990"/>
                    <a:pt x="874" y="929"/>
                    <a:pt x="865" y="863"/>
                  </a:cubicBezTo>
                  <a:lnTo>
                    <a:pt x="865" y="863"/>
                  </a:lnTo>
                  <a:cubicBezTo>
                    <a:pt x="853" y="831"/>
                    <a:pt x="838" y="794"/>
                    <a:pt x="823" y="755"/>
                  </a:cubicBezTo>
                  <a:lnTo>
                    <a:pt x="823" y="755"/>
                  </a:lnTo>
                  <a:cubicBezTo>
                    <a:pt x="838" y="792"/>
                    <a:pt x="852" y="827"/>
                    <a:pt x="865" y="859"/>
                  </a:cubicBezTo>
                  <a:lnTo>
                    <a:pt x="865" y="859"/>
                  </a:lnTo>
                  <a:cubicBezTo>
                    <a:pt x="860" y="819"/>
                    <a:pt x="855" y="777"/>
                    <a:pt x="855" y="746"/>
                  </a:cubicBezTo>
                  <a:cubicBezTo>
                    <a:pt x="855" y="661"/>
                    <a:pt x="825" y="599"/>
                    <a:pt x="807" y="599"/>
                  </a:cubicBezTo>
                  <a:cubicBezTo>
                    <a:pt x="802" y="599"/>
                    <a:pt x="797" y="604"/>
                    <a:pt x="795" y="614"/>
                  </a:cubicBezTo>
                  <a:cubicBezTo>
                    <a:pt x="793" y="613"/>
                    <a:pt x="791" y="612"/>
                    <a:pt x="790" y="612"/>
                  </a:cubicBezTo>
                  <a:cubicBezTo>
                    <a:pt x="784" y="612"/>
                    <a:pt x="782" y="626"/>
                    <a:pt x="783" y="647"/>
                  </a:cubicBezTo>
                  <a:lnTo>
                    <a:pt x="783" y="647"/>
                  </a:lnTo>
                  <a:cubicBezTo>
                    <a:pt x="777" y="630"/>
                    <a:pt x="770" y="612"/>
                    <a:pt x="764" y="595"/>
                  </a:cubicBezTo>
                  <a:close/>
                  <a:moveTo>
                    <a:pt x="10102" y="1"/>
                  </a:moveTo>
                  <a:lnTo>
                    <a:pt x="8960" y="13"/>
                  </a:lnTo>
                  <a:lnTo>
                    <a:pt x="8166" y="37"/>
                  </a:lnTo>
                  <a:lnTo>
                    <a:pt x="6555" y="73"/>
                  </a:lnTo>
                  <a:lnTo>
                    <a:pt x="6603" y="97"/>
                  </a:lnTo>
                  <a:cubicBezTo>
                    <a:pt x="5962" y="117"/>
                    <a:pt x="5391" y="189"/>
                    <a:pt x="4670" y="189"/>
                  </a:cubicBezTo>
                  <a:cubicBezTo>
                    <a:pt x="4538" y="189"/>
                    <a:pt x="4401" y="187"/>
                    <a:pt x="4258" y="181"/>
                  </a:cubicBezTo>
                  <a:cubicBezTo>
                    <a:pt x="3596" y="241"/>
                    <a:pt x="2659" y="277"/>
                    <a:pt x="2394" y="373"/>
                  </a:cubicBezTo>
                  <a:cubicBezTo>
                    <a:pt x="1683" y="385"/>
                    <a:pt x="1364" y="428"/>
                    <a:pt x="712" y="453"/>
                  </a:cubicBezTo>
                  <a:lnTo>
                    <a:pt x="712" y="453"/>
                  </a:lnTo>
                  <a:cubicBezTo>
                    <a:pt x="654" y="294"/>
                    <a:pt x="606" y="161"/>
                    <a:pt x="601" y="161"/>
                  </a:cubicBezTo>
                  <a:lnTo>
                    <a:pt x="601" y="161"/>
                  </a:lnTo>
                  <a:cubicBezTo>
                    <a:pt x="601" y="161"/>
                    <a:pt x="601" y="163"/>
                    <a:pt x="602" y="169"/>
                  </a:cubicBezTo>
                  <a:cubicBezTo>
                    <a:pt x="609" y="198"/>
                    <a:pt x="607" y="207"/>
                    <a:pt x="603" y="207"/>
                  </a:cubicBezTo>
                  <a:lnTo>
                    <a:pt x="603" y="207"/>
                  </a:lnTo>
                  <a:cubicBezTo>
                    <a:pt x="596" y="187"/>
                    <a:pt x="591" y="174"/>
                    <a:pt x="586" y="174"/>
                  </a:cubicBezTo>
                  <a:cubicBezTo>
                    <a:pt x="584" y="174"/>
                    <a:pt x="581" y="178"/>
                    <a:pt x="579" y="188"/>
                  </a:cubicBezTo>
                  <a:lnTo>
                    <a:pt x="579" y="188"/>
                  </a:lnTo>
                  <a:cubicBezTo>
                    <a:pt x="574" y="183"/>
                    <a:pt x="569" y="179"/>
                    <a:pt x="566" y="179"/>
                  </a:cubicBezTo>
                  <a:cubicBezTo>
                    <a:pt x="561" y="179"/>
                    <a:pt x="560" y="188"/>
                    <a:pt x="566" y="217"/>
                  </a:cubicBezTo>
                  <a:lnTo>
                    <a:pt x="596" y="284"/>
                  </a:lnTo>
                  <a:lnTo>
                    <a:pt x="596" y="284"/>
                  </a:lnTo>
                  <a:cubicBezTo>
                    <a:pt x="610" y="373"/>
                    <a:pt x="602" y="404"/>
                    <a:pt x="583" y="404"/>
                  </a:cubicBezTo>
                  <a:cubicBezTo>
                    <a:pt x="538" y="404"/>
                    <a:pt x="429" y="237"/>
                    <a:pt x="381" y="237"/>
                  </a:cubicBezTo>
                  <a:cubicBezTo>
                    <a:pt x="355" y="237"/>
                    <a:pt x="346" y="285"/>
                    <a:pt x="374" y="434"/>
                  </a:cubicBezTo>
                  <a:cubicBezTo>
                    <a:pt x="374" y="369"/>
                    <a:pt x="378" y="342"/>
                    <a:pt x="386" y="342"/>
                  </a:cubicBezTo>
                  <a:cubicBezTo>
                    <a:pt x="399" y="342"/>
                    <a:pt x="420" y="409"/>
                    <a:pt x="444" y="501"/>
                  </a:cubicBezTo>
                  <a:lnTo>
                    <a:pt x="444" y="501"/>
                  </a:lnTo>
                  <a:cubicBezTo>
                    <a:pt x="256" y="519"/>
                    <a:pt x="1" y="532"/>
                    <a:pt x="229" y="554"/>
                  </a:cubicBezTo>
                  <a:cubicBezTo>
                    <a:pt x="322" y="567"/>
                    <a:pt x="399" y="576"/>
                    <a:pt x="464" y="582"/>
                  </a:cubicBezTo>
                  <a:lnTo>
                    <a:pt x="464" y="582"/>
                  </a:lnTo>
                  <a:cubicBezTo>
                    <a:pt x="478" y="640"/>
                    <a:pt x="492" y="701"/>
                    <a:pt x="506" y="758"/>
                  </a:cubicBezTo>
                  <a:cubicBezTo>
                    <a:pt x="494" y="879"/>
                    <a:pt x="494" y="987"/>
                    <a:pt x="518" y="1095"/>
                  </a:cubicBezTo>
                  <a:cubicBezTo>
                    <a:pt x="554" y="1251"/>
                    <a:pt x="554" y="1179"/>
                    <a:pt x="578" y="1215"/>
                  </a:cubicBezTo>
                  <a:cubicBezTo>
                    <a:pt x="578" y="1297"/>
                    <a:pt x="612" y="1456"/>
                    <a:pt x="582" y="1456"/>
                  </a:cubicBezTo>
                  <a:cubicBezTo>
                    <a:pt x="581" y="1456"/>
                    <a:pt x="579" y="1456"/>
                    <a:pt x="578" y="1456"/>
                  </a:cubicBezTo>
                  <a:lnTo>
                    <a:pt x="578" y="1456"/>
                  </a:lnTo>
                  <a:cubicBezTo>
                    <a:pt x="626" y="1576"/>
                    <a:pt x="602" y="1660"/>
                    <a:pt x="638" y="1804"/>
                  </a:cubicBezTo>
                  <a:cubicBezTo>
                    <a:pt x="655" y="1855"/>
                    <a:pt x="662" y="1869"/>
                    <a:pt x="665" y="1869"/>
                  </a:cubicBezTo>
                  <a:cubicBezTo>
                    <a:pt x="668" y="1869"/>
                    <a:pt x="666" y="1850"/>
                    <a:pt x="671" y="1850"/>
                  </a:cubicBezTo>
                  <a:cubicBezTo>
                    <a:pt x="673" y="1850"/>
                    <a:pt x="678" y="1856"/>
                    <a:pt x="686" y="1877"/>
                  </a:cubicBezTo>
                  <a:cubicBezTo>
                    <a:pt x="722" y="2081"/>
                    <a:pt x="771" y="2358"/>
                    <a:pt x="807" y="2514"/>
                  </a:cubicBezTo>
                  <a:cubicBezTo>
                    <a:pt x="797" y="2560"/>
                    <a:pt x="795" y="2685"/>
                    <a:pt x="762" y="2685"/>
                  </a:cubicBezTo>
                  <a:cubicBezTo>
                    <a:pt x="752" y="2685"/>
                    <a:pt x="739" y="2674"/>
                    <a:pt x="722" y="2646"/>
                  </a:cubicBezTo>
                  <a:cubicBezTo>
                    <a:pt x="704" y="2552"/>
                    <a:pt x="705" y="2526"/>
                    <a:pt x="713" y="2526"/>
                  </a:cubicBezTo>
                  <a:cubicBezTo>
                    <a:pt x="723" y="2526"/>
                    <a:pt x="743" y="2562"/>
                    <a:pt x="751" y="2562"/>
                  </a:cubicBezTo>
                  <a:cubicBezTo>
                    <a:pt x="758" y="2562"/>
                    <a:pt x="757" y="2536"/>
                    <a:pt x="735" y="2442"/>
                  </a:cubicBezTo>
                  <a:cubicBezTo>
                    <a:pt x="731" y="2463"/>
                    <a:pt x="727" y="2472"/>
                    <a:pt x="723" y="2472"/>
                  </a:cubicBezTo>
                  <a:cubicBezTo>
                    <a:pt x="696" y="2472"/>
                    <a:pt x="654" y="2158"/>
                    <a:pt x="602" y="2117"/>
                  </a:cubicBezTo>
                  <a:lnTo>
                    <a:pt x="602" y="2117"/>
                  </a:lnTo>
                  <a:cubicBezTo>
                    <a:pt x="614" y="2273"/>
                    <a:pt x="638" y="2442"/>
                    <a:pt x="686" y="2586"/>
                  </a:cubicBezTo>
                  <a:lnTo>
                    <a:pt x="686" y="2550"/>
                  </a:lnTo>
                  <a:cubicBezTo>
                    <a:pt x="747" y="2754"/>
                    <a:pt x="783" y="2947"/>
                    <a:pt x="807" y="3151"/>
                  </a:cubicBezTo>
                  <a:cubicBezTo>
                    <a:pt x="802" y="3144"/>
                    <a:pt x="798" y="3142"/>
                    <a:pt x="794" y="3142"/>
                  </a:cubicBezTo>
                  <a:cubicBezTo>
                    <a:pt x="788" y="3142"/>
                    <a:pt x="784" y="3149"/>
                    <a:pt x="778" y="3149"/>
                  </a:cubicBezTo>
                  <a:cubicBezTo>
                    <a:pt x="771" y="3149"/>
                    <a:pt x="762" y="3138"/>
                    <a:pt x="747" y="3091"/>
                  </a:cubicBezTo>
                  <a:lnTo>
                    <a:pt x="747" y="3091"/>
                  </a:lnTo>
                  <a:lnTo>
                    <a:pt x="795" y="3296"/>
                  </a:lnTo>
                  <a:cubicBezTo>
                    <a:pt x="801" y="3308"/>
                    <a:pt x="807" y="3321"/>
                    <a:pt x="810" y="3321"/>
                  </a:cubicBezTo>
                  <a:cubicBezTo>
                    <a:pt x="813" y="3321"/>
                    <a:pt x="812" y="3312"/>
                    <a:pt x="807" y="3284"/>
                  </a:cubicBezTo>
                  <a:lnTo>
                    <a:pt x="807" y="3284"/>
                  </a:lnTo>
                  <a:cubicBezTo>
                    <a:pt x="831" y="3368"/>
                    <a:pt x="855" y="3452"/>
                    <a:pt x="855" y="3548"/>
                  </a:cubicBezTo>
                  <a:cubicBezTo>
                    <a:pt x="843" y="3572"/>
                    <a:pt x="1172" y="4583"/>
                    <a:pt x="1156" y="4583"/>
                  </a:cubicBezTo>
                  <a:cubicBezTo>
                    <a:pt x="1156" y="4583"/>
                    <a:pt x="1156" y="4583"/>
                    <a:pt x="1155" y="4582"/>
                  </a:cubicBezTo>
                  <a:lnTo>
                    <a:pt x="1155" y="4582"/>
                  </a:lnTo>
                  <a:cubicBezTo>
                    <a:pt x="1160" y="4627"/>
                    <a:pt x="1167" y="4672"/>
                    <a:pt x="1176" y="4717"/>
                  </a:cubicBezTo>
                  <a:lnTo>
                    <a:pt x="1176" y="4717"/>
                  </a:lnTo>
                  <a:cubicBezTo>
                    <a:pt x="1173" y="4708"/>
                    <a:pt x="1170" y="4699"/>
                    <a:pt x="1167" y="4690"/>
                  </a:cubicBezTo>
                  <a:cubicBezTo>
                    <a:pt x="1131" y="4570"/>
                    <a:pt x="1095" y="4390"/>
                    <a:pt x="1047" y="4246"/>
                  </a:cubicBezTo>
                  <a:cubicBezTo>
                    <a:pt x="974" y="3963"/>
                    <a:pt x="891" y="3698"/>
                    <a:pt x="887" y="3698"/>
                  </a:cubicBezTo>
                  <a:lnTo>
                    <a:pt x="887" y="3698"/>
                  </a:lnTo>
                  <a:cubicBezTo>
                    <a:pt x="887" y="3698"/>
                    <a:pt x="888" y="3704"/>
                    <a:pt x="891" y="3716"/>
                  </a:cubicBezTo>
                  <a:cubicBezTo>
                    <a:pt x="891" y="3849"/>
                    <a:pt x="1360" y="5352"/>
                    <a:pt x="1336" y="5448"/>
                  </a:cubicBezTo>
                  <a:cubicBezTo>
                    <a:pt x="1358" y="5548"/>
                    <a:pt x="1390" y="5667"/>
                    <a:pt x="1405" y="5667"/>
                  </a:cubicBezTo>
                  <a:cubicBezTo>
                    <a:pt x="1406" y="5667"/>
                    <a:pt x="1407" y="5666"/>
                    <a:pt x="1408" y="5664"/>
                  </a:cubicBezTo>
                  <a:lnTo>
                    <a:pt x="1408" y="5664"/>
                  </a:lnTo>
                  <a:cubicBezTo>
                    <a:pt x="1415" y="5721"/>
                    <a:pt x="1414" y="5737"/>
                    <a:pt x="1407" y="5737"/>
                  </a:cubicBezTo>
                  <a:cubicBezTo>
                    <a:pt x="1399" y="5737"/>
                    <a:pt x="1382" y="5705"/>
                    <a:pt x="1371" y="5705"/>
                  </a:cubicBezTo>
                  <a:cubicBezTo>
                    <a:pt x="1364" y="5705"/>
                    <a:pt x="1360" y="5716"/>
                    <a:pt x="1360" y="5749"/>
                  </a:cubicBezTo>
                  <a:cubicBezTo>
                    <a:pt x="1360" y="5749"/>
                    <a:pt x="1362" y="5747"/>
                    <a:pt x="1365" y="5747"/>
                  </a:cubicBezTo>
                  <a:cubicBezTo>
                    <a:pt x="1369" y="5747"/>
                    <a:pt x="1377" y="5751"/>
                    <a:pt x="1384" y="5773"/>
                  </a:cubicBezTo>
                  <a:lnTo>
                    <a:pt x="1384" y="5905"/>
                  </a:lnTo>
                  <a:cubicBezTo>
                    <a:pt x="1480" y="6182"/>
                    <a:pt x="1516" y="6614"/>
                    <a:pt x="1624" y="6903"/>
                  </a:cubicBezTo>
                  <a:cubicBezTo>
                    <a:pt x="1552" y="6795"/>
                    <a:pt x="1492" y="6687"/>
                    <a:pt x="1444" y="6566"/>
                  </a:cubicBezTo>
                  <a:lnTo>
                    <a:pt x="1444" y="6530"/>
                  </a:lnTo>
                  <a:cubicBezTo>
                    <a:pt x="1432" y="6507"/>
                    <a:pt x="1399" y="6361"/>
                    <a:pt x="1375" y="6361"/>
                  </a:cubicBezTo>
                  <a:cubicBezTo>
                    <a:pt x="1374" y="6361"/>
                    <a:pt x="1373" y="6361"/>
                    <a:pt x="1372" y="6362"/>
                  </a:cubicBezTo>
                  <a:cubicBezTo>
                    <a:pt x="1396" y="6542"/>
                    <a:pt x="1432" y="6711"/>
                    <a:pt x="1492" y="6891"/>
                  </a:cubicBezTo>
                  <a:lnTo>
                    <a:pt x="1492" y="6999"/>
                  </a:lnTo>
                  <a:lnTo>
                    <a:pt x="1504" y="6999"/>
                  </a:lnTo>
                  <a:cubicBezTo>
                    <a:pt x="1504" y="7035"/>
                    <a:pt x="1504" y="7045"/>
                    <a:pt x="1499" y="7045"/>
                  </a:cubicBezTo>
                  <a:cubicBezTo>
                    <a:pt x="1496" y="7045"/>
                    <a:pt x="1490" y="7040"/>
                    <a:pt x="1480" y="7035"/>
                  </a:cubicBezTo>
                  <a:lnTo>
                    <a:pt x="1480" y="7023"/>
                  </a:lnTo>
                  <a:lnTo>
                    <a:pt x="1480" y="7023"/>
                  </a:lnTo>
                  <a:cubicBezTo>
                    <a:pt x="1444" y="7144"/>
                    <a:pt x="1672" y="7721"/>
                    <a:pt x="1721" y="8069"/>
                  </a:cubicBezTo>
                  <a:cubicBezTo>
                    <a:pt x="1745" y="8166"/>
                    <a:pt x="1733" y="8069"/>
                    <a:pt x="1769" y="8190"/>
                  </a:cubicBezTo>
                  <a:cubicBezTo>
                    <a:pt x="1817" y="8538"/>
                    <a:pt x="1853" y="8779"/>
                    <a:pt x="1913" y="9128"/>
                  </a:cubicBezTo>
                  <a:cubicBezTo>
                    <a:pt x="1936" y="9180"/>
                    <a:pt x="1951" y="9210"/>
                    <a:pt x="1960" y="9210"/>
                  </a:cubicBezTo>
                  <a:cubicBezTo>
                    <a:pt x="1970" y="9210"/>
                    <a:pt x="1973" y="9177"/>
                    <a:pt x="1973" y="9104"/>
                  </a:cubicBezTo>
                  <a:lnTo>
                    <a:pt x="2021" y="9368"/>
                  </a:lnTo>
                  <a:cubicBezTo>
                    <a:pt x="2005" y="9337"/>
                    <a:pt x="1994" y="9324"/>
                    <a:pt x="1986" y="9324"/>
                  </a:cubicBezTo>
                  <a:cubicBezTo>
                    <a:pt x="1947" y="9324"/>
                    <a:pt x="2010" y="9686"/>
                    <a:pt x="1974" y="9686"/>
                  </a:cubicBezTo>
                  <a:cubicBezTo>
                    <a:pt x="1967" y="9686"/>
                    <a:pt x="1955" y="9670"/>
                    <a:pt x="1937" y="9633"/>
                  </a:cubicBezTo>
                  <a:lnTo>
                    <a:pt x="1937" y="9633"/>
                  </a:lnTo>
                  <a:cubicBezTo>
                    <a:pt x="1949" y="9765"/>
                    <a:pt x="1973" y="9897"/>
                    <a:pt x="2009" y="10030"/>
                  </a:cubicBezTo>
                  <a:cubicBezTo>
                    <a:pt x="2033" y="10042"/>
                    <a:pt x="2069" y="10054"/>
                    <a:pt x="2105" y="10246"/>
                  </a:cubicBezTo>
                  <a:cubicBezTo>
                    <a:pt x="2141" y="10511"/>
                    <a:pt x="2129" y="10450"/>
                    <a:pt x="2153" y="10667"/>
                  </a:cubicBezTo>
                  <a:cubicBezTo>
                    <a:pt x="2150" y="10683"/>
                    <a:pt x="2146" y="10689"/>
                    <a:pt x="2141" y="10689"/>
                  </a:cubicBezTo>
                  <a:cubicBezTo>
                    <a:pt x="2131" y="10689"/>
                    <a:pt x="2119" y="10662"/>
                    <a:pt x="2111" y="10662"/>
                  </a:cubicBezTo>
                  <a:cubicBezTo>
                    <a:pt x="2109" y="10662"/>
                    <a:pt x="2107" y="10664"/>
                    <a:pt x="2105" y="10667"/>
                  </a:cubicBezTo>
                  <a:cubicBezTo>
                    <a:pt x="2202" y="11004"/>
                    <a:pt x="2117" y="10967"/>
                    <a:pt x="2190" y="11292"/>
                  </a:cubicBezTo>
                  <a:cubicBezTo>
                    <a:pt x="2238" y="11485"/>
                    <a:pt x="2322" y="11881"/>
                    <a:pt x="2370" y="11881"/>
                  </a:cubicBezTo>
                  <a:cubicBezTo>
                    <a:pt x="2407" y="12074"/>
                    <a:pt x="2401" y="12120"/>
                    <a:pt x="2381" y="12120"/>
                  </a:cubicBezTo>
                  <a:cubicBezTo>
                    <a:pt x="2374" y="12120"/>
                    <a:pt x="2366" y="12116"/>
                    <a:pt x="2358" y="12110"/>
                  </a:cubicBezTo>
                  <a:lnTo>
                    <a:pt x="2358" y="12110"/>
                  </a:lnTo>
                  <a:lnTo>
                    <a:pt x="2394" y="12326"/>
                  </a:lnTo>
                  <a:cubicBezTo>
                    <a:pt x="2250" y="11629"/>
                    <a:pt x="2093" y="10883"/>
                    <a:pt x="1961" y="10150"/>
                  </a:cubicBezTo>
                  <a:lnTo>
                    <a:pt x="1961" y="10150"/>
                  </a:lnTo>
                  <a:cubicBezTo>
                    <a:pt x="2153" y="11773"/>
                    <a:pt x="2442" y="13661"/>
                    <a:pt x="2995" y="14828"/>
                  </a:cubicBezTo>
                  <a:cubicBezTo>
                    <a:pt x="2863" y="14996"/>
                    <a:pt x="3127" y="16547"/>
                    <a:pt x="3176" y="16571"/>
                  </a:cubicBezTo>
                  <a:cubicBezTo>
                    <a:pt x="3272" y="16884"/>
                    <a:pt x="3356" y="17196"/>
                    <a:pt x="3452" y="17521"/>
                  </a:cubicBezTo>
                  <a:cubicBezTo>
                    <a:pt x="3548" y="17858"/>
                    <a:pt x="3633" y="18207"/>
                    <a:pt x="3717" y="18555"/>
                  </a:cubicBezTo>
                  <a:cubicBezTo>
                    <a:pt x="3765" y="18736"/>
                    <a:pt x="3801" y="18904"/>
                    <a:pt x="3849" y="19084"/>
                  </a:cubicBezTo>
                  <a:cubicBezTo>
                    <a:pt x="3909" y="19361"/>
                    <a:pt x="3969" y="19625"/>
                    <a:pt x="4029" y="19902"/>
                  </a:cubicBezTo>
                  <a:cubicBezTo>
                    <a:pt x="4306" y="21105"/>
                    <a:pt x="4558" y="22331"/>
                    <a:pt x="4835" y="23666"/>
                  </a:cubicBezTo>
                  <a:cubicBezTo>
                    <a:pt x="5136" y="22391"/>
                    <a:pt x="5448" y="21093"/>
                    <a:pt x="5773" y="19782"/>
                  </a:cubicBezTo>
                  <a:cubicBezTo>
                    <a:pt x="5941" y="19096"/>
                    <a:pt x="6254" y="17810"/>
                    <a:pt x="6567" y="16523"/>
                  </a:cubicBezTo>
                  <a:cubicBezTo>
                    <a:pt x="6864" y="15346"/>
                    <a:pt x="7149" y="14158"/>
                    <a:pt x="7318" y="13503"/>
                  </a:cubicBezTo>
                  <a:lnTo>
                    <a:pt x="7318" y="13503"/>
                  </a:lnTo>
                  <a:cubicBezTo>
                    <a:pt x="7316" y="13516"/>
                    <a:pt x="7314" y="13528"/>
                    <a:pt x="7312" y="13541"/>
                  </a:cubicBezTo>
                  <a:cubicBezTo>
                    <a:pt x="7394" y="13238"/>
                    <a:pt x="7396" y="13229"/>
                    <a:pt x="7472" y="12945"/>
                  </a:cubicBezTo>
                  <a:lnTo>
                    <a:pt x="7472" y="12945"/>
                  </a:lnTo>
                  <a:cubicBezTo>
                    <a:pt x="7426" y="13117"/>
                    <a:pt x="7370" y="13299"/>
                    <a:pt x="7324" y="13481"/>
                  </a:cubicBezTo>
                  <a:cubicBezTo>
                    <a:pt x="7322" y="13488"/>
                    <a:pt x="7320" y="13496"/>
                    <a:pt x="7318" y="13503"/>
                  </a:cubicBezTo>
                  <a:lnTo>
                    <a:pt x="7318" y="13503"/>
                  </a:lnTo>
                  <a:cubicBezTo>
                    <a:pt x="7449" y="12712"/>
                    <a:pt x="7579" y="11979"/>
                    <a:pt x="7709" y="11292"/>
                  </a:cubicBezTo>
                  <a:lnTo>
                    <a:pt x="7709" y="11292"/>
                  </a:lnTo>
                  <a:cubicBezTo>
                    <a:pt x="7637" y="11424"/>
                    <a:pt x="7577" y="11569"/>
                    <a:pt x="7529" y="11713"/>
                  </a:cubicBezTo>
                  <a:lnTo>
                    <a:pt x="7637" y="11352"/>
                  </a:lnTo>
                  <a:cubicBezTo>
                    <a:pt x="7637" y="11016"/>
                    <a:pt x="7817" y="10258"/>
                    <a:pt x="7865" y="9897"/>
                  </a:cubicBezTo>
                  <a:cubicBezTo>
                    <a:pt x="7868" y="9908"/>
                    <a:pt x="7872" y="9913"/>
                    <a:pt x="7876" y="9913"/>
                  </a:cubicBezTo>
                  <a:cubicBezTo>
                    <a:pt x="7907" y="9913"/>
                    <a:pt x="7969" y="9673"/>
                    <a:pt x="8022" y="9452"/>
                  </a:cubicBezTo>
                  <a:lnTo>
                    <a:pt x="8022" y="9452"/>
                  </a:lnTo>
                  <a:lnTo>
                    <a:pt x="7974" y="9549"/>
                  </a:lnTo>
                  <a:cubicBezTo>
                    <a:pt x="8202" y="8611"/>
                    <a:pt x="8431" y="7516"/>
                    <a:pt x="8623" y="6687"/>
                  </a:cubicBezTo>
                  <a:cubicBezTo>
                    <a:pt x="8635" y="6602"/>
                    <a:pt x="8671" y="6518"/>
                    <a:pt x="8707" y="6446"/>
                  </a:cubicBezTo>
                  <a:lnTo>
                    <a:pt x="8863" y="5628"/>
                  </a:lnTo>
                  <a:cubicBezTo>
                    <a:pt x="8865" y="5632"/>
                    <a:pt x="8867" y="5634"/>
                    <a:pt x="8869" y="5634"/>
                  </a:cubicBezTo>
                  <a:cubicBezTo>
                    <a:pt x="8904" y="5634"/>
                    <a:pt x="8996" y="5250"/>
                    <a:pt x="9008" y="5250"/>
                  </a:cubicBezTo>
                  <a:lnTo>
                    <a:pt x="9008" y="5250"/>
                  </a:lnTo>
                  <a:cubicBezTo>
                    <a:pt x="9010" y="5250"/>
                    <a:pt x="9010" y="5261"/>
                    <a:pt x="9007" y="5285"/>
                  </a:cubicBezTo>
                  <a:lnTo>
                    <a:pt x="9007" y="5285"/>
                  </a:lnTo>
                  <a:cubicBezTo>
                    <a:pt x="9094" y="4699"/>
                    <a:pt x="9252" y="4124"/>
                    <a:pt x="9332" y="3560"/>
                  </a:cubicBezTo>
                  <a:cubicBezTo>
                    <a:pt x="9441" y="3031"/>
                    <a:pt x="9561" y="2502"/>
                    <a:pt x="9681" y="1961"/>
                  </a:cubicBezTo>
                  <a:cubicBezTo>
                    <a:pt x="9825" y="1311"/>
                    <a:pt x="9970" y="662"/>
                    <a:pt x="10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5"/>
          <p:cNvGrpSpPr/>
          <p:nvPr/>
        </p:nvGrpSpPr>
        <p:grpSpPr>
          <a:xfrm rot="5400000" flipH="1">
            <a:off x="8504901" y="462465"/>
            <a:ext cx="323722" cy="760123"/>
            <a:chOff x="1088869" y="61502"/>
            <a:chExt cx="323722" cy="760123"/>
          </a:xfrm>
        </p:grpSpPr>
        <p:sp>
          <p:nvSpPr>
            <p:cNvPr id="575" name="Google Shape;575;p15"/>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5"/>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15"/>
          <p:cNvGrpSpPr/>
          <p:nvPr/>
        </p:nvGrpSpPr>
        <p:grpSpPr>
          <a:xfrm rot="10800000" flipH="1">
            <a:off x="157544" y="235106"/>
            <a:ext cx="2099488" cy="679064"/>
            <a:chOff x="4737447" y="65740"/>
            <a:chExt cx="4397754" cy="679064"/>
          </a:xfrm>
        </p:grpSpPr>
        <p:sp>
          <p:nvSpPr>
            <p:cNvPr id="578" name="Google Shape;578;p15"/>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5"/>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15"/>
          <p:cNvGrpSpPr/>
          <p:nvPr/>
        </p:nvGrpSpPr>
        <p:grpSpPr>
          <a:xfrm rot="10800000" flipH="1">
            <a:off x="189775" y="4518197"/>
            <a:ext cx="473675" cy="474700"/>
            <a:chOff x="311700" y="2314625"/>
            <a:chExt cx="473675" cy="474700"/>
          </a:xfrm>
        </p:grpSpPr>
        <p:sp>
          <p:nvSpPr>
            <p:cNvPr id="581" name="Google Shape;581;p15"/>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5"/>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3" name="Google Shape;583;p15"/>
          <p:cNvPicPr preferRelativeResize="0"/>
          <p:nvPr/>
        </p:nvPicPr>
        <p:blipFill rotWithShape="1">
          <a:blip r:embed="rId2">
            <a:alphaModFix amt="28000"/>
          </a:blip>
          <a:srcRect l="773" t="659" b="886"/>
          <a:stretch/>
        </p:blipFill>
        <p:spPr>
          <a:xfrm>
            <a:off x="37200" y="17500"/>
            <a:ext cx="9073374" cy="5091499"/>
          </a:xfrm>
          <a:prstGeom prst="rect">
            <a:avLst/>
          </a:prstGeom>
          <a:noFill/>
          <a:ln>
            <a:noFill/>
          </a:ln>
        </p:spPr>
      </p:pic>
      <p:grpSp>
        <p:nvGrpSpPr>
          <p:cNvPr id="584" name="Google Shape;584;p15"/>
          <p:cNvGrpSpPr/>
          <p:nvPr/>
        </p:nvGrpSpPr>
        <p:grpSpPr>
          <a:xfrm flipH="1">
            <a:off x="-28790" y="-17707"/>
            <a:ext cx="9201581" cy="5178914"/>
            <a:chOff x="231025" y="848375"/>
            <a:chExt cx="7139650" cy="4018400"/>
          </a:xfrm>
        </p:grpSpPr>
        <p:sp>
          <p:nvSpPr>
            <p:cNvPr id="585" name="Google Shape;585;p15"/>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5"/>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 name="Google Shape;587;p15"/>
          <p:cNvSpPr txBox="1">
            <a:spLocks noGrp="1"/>
          </p:cNvSpPr>
          <p:nvPr>
            <p:ph type="ctrTitle"/>
          </p:nvPr>
        </p:nvSpPr>
        <p:spPr>
          <a:xfrm>
            <a:off x="1964851" y="242761"/>
            <a:ext cx="52143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3">
  <p:cSld name="CUSTOM_14_1_2">
    <p:spTree>
      <p:nvGrpSpPr>
        <p:cNvPr id="1" name="Shape 628"/>
        <p:cNvGrpSpPr/>
        <p:nvPr/>
      </p:nvGrpSpPr>
      <p:grpSpPr>
        <a:xfrm>
          <a:off x="0" y="0"/>
          <a:ext cx="0" cy="0"/>
          <a:chOff x="0" y="0"/>
          <a:chExt cx="0" cy="0"/>
        </a:xfrm>
      </p:grpSpPr>
      <p:sp>
        <p:nvSpPr>
          <p:cNvPr id="629" name="Google Shape;629;p17"/>
          <p:cNvSpPr/>
          <p:nvPr/>
        </p:nvSpPr>
        <p:spPr>
          <a:xfrm>
            <a:off x="62936" y="6077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 name="Google Shape;630;p17"/>
          <p:cNvGrpSpPr/>
          <p:nvPr/>
        </p:nvGrpSpPr>
        <p:grpSpPr>
          <a:xfrm flipH="1">
            <a:off x="7738931" y="75690"/>
            <a:ext cx="1363945" cy="1062025"/>
            <a:chOff x="3817550" y="58742"/>
            <a:chExt cx="973412" cy="2132152"/>
          </a:xfrm>
        </p:grpSpPr>
        <p:sp>
          <p:nvSpPr>
            <p:cNvPr id="631" name="Google Shape;631;p17"/>
            <p:cNvSpPr/>
            <p:nvPr/>
          </p:nvSpPr>
          <p:spPr>
            <a:xfrm>
              <a:off x="3831835" y="71936"/>
              <a:ext cx="919159" cy="2099279"/>
            </a:xfrm>
            <a:custGeom>
              <a:avLst/>
              <a:gdLst/>
              <a:ahLst/>
              <a:cxnLst/>
              <a:rect l="l" t="t" r="r" b="b"/>
              <a:pathLst>
                <a:path w="28632" h="65393" extrusionOk="0">
                  <a:moveTo>
                    <a:pt x="0" y="0"/>
                  </a:moveTo>
                  <a:lnTo>
                    <a:pt x="0" y="65392"/>
                  </a:lnTo>
                  <a:lnTo>
                    <a:pt x="28632" y="65392"/>
                  </a:lnTo>
                  <a:lnTo>
                    <a:pt x="28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7"/>
            <p:cNvSpPr/>
            <p:nvPr/>
          </p:nvSpPr>
          <p:spPr>
            <a:xfrm>
              <a:off x="3817550" y="58742"/>
              <a:ext cx="973412" cy="2132152"/>
            </a:xfrm>
            <a:custGeom>
              <a:avLst/>
              <a:gdLst/>
              <a:ahLst/>
              <a:cxnLst/>
              <a:rect l="l" t="t" r="r" b="b"/>
              <a:pathLst>
                <a:path w="30322" h="66417" extrusionOk="0">
                  <a:moveTo>
                    <a:pt x="28680" y="14312"/>
                  </a:moveTo>
                  <a:cubicBezTo>
                    <a:pt x="28681" y="14346"/>
                    <a:pt x="28681" y="14377"/>
                    <a:pt x="28682" y="14406"/>
                  </a:cubicBezTo>
                  <a:lnTo>
                    <a:pt x="28682" y="14406"/>
                  </a:lnTo>
                  <a:cubicBezTo>
                    <a:pt x="28681" y="14375"/>
                    <a:pt x="28681" y="14343"/>
                    <a:pt x="28680" y="14312"/>
                  </a:cubicBezTo>
                  <a:close/>
                  <a:moveTo>
                    <a:pt x="132" y="39108"/>
                  </a:moveTo>
                  <a:cubicBezTo>
                    <a:pt x="134" y="39241"/>
                    <a:pt x="134" y="39340"/>
                    <a:pt x="132" y="39396"/>
                  </a:cubicBezTo>
                  <a:lnTo>
                    <a:pt x="132" y="39108"/>
                  </a:lnTo>
                  <a:close/>
                  <a:moveTo>
                    <a:pt x="841" y="52127"/>
                  </a:moveTo>
                  <a:cubicBezTo>
                    <a:pt x="849" y="52127"/>
                    <a:pt x="857" y="52143"/>
                    <a:pt x="865" y="52165"/>
                  </a:cubicBezTo>
                  <a:lnTo>
                    <a:pt x="865" y="52165"/>
                  </a:lnTo>
                  <a:cubicBezTo>
                    <a:pt x="864" y="52917"/>
                    <a:pt x="861" y="53678"/>
                    <a:pt x="857" y="54446"/>
                  </a:cubicBezTo>
                  <a:lnTo>
                    <a:pt x="857" y="54446"/>
                  </a:lnTo>
                  <a:cubicBezTo>
                    <a:pt x="850" y="53784"/>
                    <a:pt x="840" y="53082"/>
                    <a:pt x="806" y="53057"/>
                  </a:cubicBezTo>
                  <a:cubicBezTo>
                    <a:pt x="797" y="52305"/>
                    <a:pt x="815" y="52127"/>
                    <a:pt x="841" y="52127"/>
                  </a:cubicBezTo>
                  <a:close/>
                  <a:moveTo>
                    <a:pt x="15541" y="65745"/>
                  </a:moveTo>
                  <a:cubicBezTo>
                    <a:pt x="14621" y="65767"/>
                    <a:pt x="13650" y="65792"/>
                    <a:pt x="13517" y="65792"/>
                  </a:cubicBezTo>
                  <a:cubicBezTo>
                    <a:pt x="13502" y="65792"/>
                    <a:pt x="13498" y="65792"/>
                    <a:pt x="13504" y="65791"/>
                  </a:cubicBezTo>
                  <a:cubicBezTo>
                    <a:pt x="13216" y="65791"/>
                    <a:pt x="13047" y="65784"/>
                    <a:pt x="12866" y="65779"/>
                  </a:cubicBezTo>
                  <a:lnTo>
                    <a:pt x="13095" y="65779"/>
                  </a:lnTo>
                  <a:lnTo>
                    <a:pt x="14743" y="65755"/>
                  </a:lnTo>
                  <a:cubicBezTo>
                    <a:pt x="15019" y="65752"/>
                    <a:pt x="15291" y="65749"/>
                    <a:pt x="15541" y="65745"/>
                  </a:cubicBezTo>
                  <a:close/>
                  <a:moveTo>
                    <a:pt x="27982" y="66080"/>
                  </a:moveTo>
                  <a:cubicBezTo>
                    <a:pt x="28213" y="66080"/>
                    <a:pt x="28150" y="66091"/>
                    <a:pt x="27946" y="66106"/>
                  </a:cubicBezTo>
                  <a:lnTo>
                    <a:pt x="27946" y="66106"/>
                  </a:lnTo>
                  <a:cubicBezTo>
                    <a:pt x="27900" y="66095"/>
                    <a:pt x="27910" y="66085"/>
                    <a:pt x="27982" y="66080"/>
                  </a:cubicBezTo>
                  <a:close/>
                  <a:moveTo>
                    <a:pt x="26576" y="66187"/>
                  </a:moveTo>
                  <a:lnTo>
                    <a:pt x="26576" y="66187"/>
                  </a:lnTo>
                  <a:cubicBezTo>
                    <a:pt x="26399" y="66197"/>
                    <a:pt x="26255" y="66205"/>
                    <a:pt x="26182" y="66210"/>
                  </a:cubicBezTo>
                  <a:lnTo>
                    <a:pt x="26182" y="66210"/>
                  </a:lnTo>
                  <a:lnTo>
                    <a:pt x="25938" y="66200"/>
                  </a:lnTo>
                  <a:cubicBezTo>
                    <a:pt x="26080" y="66195"/>
                    <a:pt x="26322" y="66189"/>
                    <a:pt x="26576" y="66187"/>
                  </a:cubicBezTo>
                  <a:close/>
                  <a:moveTo>
                    <a:pt x="28812" y="66156"/>
                  </a:moveTo>
                  <a:cubicBezTo>
                    <a:pt x="28861" y="66158"/>
                    <a:pt x="28905" y="66160"/>
                    <a:pt x="28944" y="66164"/>
                  </a:cubicBezTo>
                  <a:lnTo>
                    <a:pt x="28523" y="66164"/>
                  </a:lnTo>
                  <a:cubicBezTo>
                    <a:pt x="28823" y="66164"/>
                    <a:pt x="28011" y="66203"/>
                    <a:pt x="27218" y="66240"/>
                  </a:cubicBezTo>
                  <a:lnTo>
                    <a:pt x="27218" y="66240"/>
                  </a:lnTo>
                  <a:cubicBezTo>
                    <a:pt x="26813" y="66227"/>
                    <a:pt x="25986" y="66227"/>
                    <a:pt x="26395" y="66200"/>
                  </a:cubicBezTo>
                  <a:lnTo>
                    <a:pt x="26395" y="66200"/>
                  </a:lnTo>
                  <a:cubicBezTo>
                    <a:pt x="26539" y="66212"/>
                    <a:pt x="27309" y="66212"/>
                    <a:pt x="27730" y="66212"/>
                  </a:cubicBezTo>
                  <a:cubicBezTo>
                    <a:pt x="27730" y="66198"/>
                    <a:pt x="27628" y="66192"/>
                    <a:pt x="27603" y="66185"/>
                  </a:cubicBezTo>
                  <a:lnTo>
                    <a:pt x="27603" y="66185"/>
                  </a:lnTo>
                  <a:cubicBezTo>
                    <a:pt x="27732" y="66174"/>
                    <a:pt x="27860" y="66165"/>
                    <a:pt x="27988" y="66162"/>
                  </a:cubicBezTo>
                  <a:lnTo>
                    <a:pt x="27988" y="66162"/>
                  </a:lnTo>
                  <a:cubicBezTo>
                    <a:pt x="28010" y="66161"/>
                    <a:pt x="28032" y="66161"/>
                    <a:pt x="28054" y="66161"/>
                  </a:cubicBezTo>
                  <a:lnTo>
                    <a:pt x="28054" y="66161"/>
                  </a:lnTo>
                  <a:cubicBezTo>
                    <a:pt x="28062" y="66161"/>
                    <a:pt x="28069" y="66161"/>
                    <a:pt x="28077" y="66161"/>
                  </a:cubicBezTo>
                  <a:cubicBezTo>
                    <a:pt x="28126" y="66161"/>
                    <a:pt x="28174" y="66162"/>
                    <a:pt x="28223" y="66164"/>
                  </a:cubicBezTo>
                  <a:lnTo>
                    <a:pt x="28343" y="66164"/>
                  </a:lnTo>
                  <a:cubicBezTo>
                    <a:pt x="28494" y="66159"/>
                    <a:pt x="28673" y="66158"/>
                    <a:pt x="28812" y="66156"/>
                  </a:cubicBezTo>
                  <a:close/>
                  <a:moveTo>
                    <a:pt x="18102" y="1"/>
                  </a:moveTo>
                  <a:cubicBezTo>
                    <a:pt x="17846" y="1"/>
                    <a:pt x="17585" y="1"/>
                    <a:pt x="17316" y="3"/>
                  </a:cubicBezTo>
                  <a:cubicBezTo>
                    <a:pt x="17328" y="15"/>
                    <a:pt x="16955" y="15"/>
                    <a:pt x="16775" y="27"/>
                  </a:cubicBezTo>
                  <a:cubicBezTo>
                    <a:pt x="16711" y="16"/>
                    <a:pt x="16339" y="11"/>
                    <a:pt x="15751" y="11"/>
                  </a:cubicBezTo>
                  <a:cubicBezTo>
                    <a:pt x="12791" y="11"/>
                    <a:pt x="4356" y="127"/>
                    <a:pt x="2214" y="127"/>
                  </a:cubicBezTo>
                  <a:cubicBezTo>
                    <a:pt x="1984" y="127"/>
                    <a:pt x="1826" y="126"/>
                    <a:pt x="1756" y="123"/>
                  </a:cubicBezTo>
                  <a:lnTo>
                    <a:pt x="144" y="123"/>
                  </a:lnTo>
                  <a:cubicBezTo>
                    <a:pt x="132" y="832"/>
                    <a:pt x="132" y="1554"/>
                    <a:pt x="132" y="2275"/>
                  </a:cubicBezTo>
                  <a:cubicBezTo>
                    <a:pt x="120" y="2876"/>
                    <a:pt x="120" y="3490"/>
                    <a:pt x="120" y="4115"/>
                  </a:cubicBezTo>
                  <a:cubicBezTo>
                    <a:pt x="108" y="5342"/>
                    <a:pt x="84" y="6556"/>
                    <a:pt x="72" y="7759"/>
                  </a:cubicBezTo>
                  <a:cubicBezTo>
                    <a:pt x="36" y="10164"/>
                    <a:pt x="12" y="12472"/>
                    <a:pt x="24" y="14577"/>
                  </a:cubicBezTo>
                  <a:cubicBezTo>
                    <a:pt x="48" y="15527"/>
                    <a:pt x="72" y="16585"/>
                    <a:pt x="108" y="17379"/>
                  </a:cubicBezTo>
                  <a:cubicBezTo>
                    <a:pt x="84" y="18160"/>
                    <a:pt x="132" y="18305"/>
                    <a:pt x="132" y="19230"/>
                  </a:cubicBezTo>
                  <a:cubicBezTo>
                    <a:pt x="34" y="20989"/>
                    <a:pt x="42" y="22205"/>
                    <a:pt x="68" y="22205"/>
                  </a:cubicBezTo>
                  <a:cubicBezTo>
                    <a:pt x="76" y="22205"/>
                    <a:pt x="87" y="22064"/>
                    <a:pt x="96" y="21756"/>
                  </a:cubicBezTo>
                  <a:cubicBezTo>
                    <a:pt x="120" y="23704"/>
                    <a:pt x="96" y="25652"/>
                    <a:pt x="108" y="27371"/>
                  </a:cubicBezTo>
                  <a:cubicBezTo>
                    <a:pt x="120" y="28177"/>
                    <a:pt x="132" y="28971"/>
                    <a:pt x="144" y="29776"/>
                  </a:cubicBezTo>
                  <a:cubicBezTo>
                    <a:pt x="156" y="30245"/>
                    <a:pt x="144" y="30714"/>
                    <a:pt x="96" y="31195"/>
                  </a:cubicBezTo>
                  <a:cubicBezTo>
                    <a:pt x="120" y="32939"/>
                    <a:pt x="84" y="32422"/>
                    <a:pt x="72" y="34262"/>
                  </a:cubicBezTo>
                  <a:cubicBezTo>
                    <a:pt x="40" y="34668"/>
                    <a:pt x="122" y="38009"/>
                    <a:pt x="132" y="39103"/>
                  </a:cubicBezTo>
                  <a:lnTo>
                    <a:pt x="132" y="39103"/>
                  </a:lnTo>
                  <a:cubicBezTo>
                    <a:pt x="120" y="41227"/>
                    <a:pt x="36" y="42634"/>
                    <a:pt x="36" y="44711"/>
                  </a:cubicBezTo>
                  <a:cubicBezTo>
                    <a:pt x="0" y="50483"/>
                    <a:pt x="36" y="56784"/>
                    <a:pt x="24" y="62148"/>
                  </a:cubicBezTo>
                  <a:cubicBezTo>
                    <a:pt x="25" y="62148"/>
                    <a:pt x="26" y="62149"/>
                    <a:pt x="26" y="62149"/>
                  </a:cubicBezTo>
                  <a:cubicBezTo>
                    <a:pt x="58" y="62149"/>
                    <a:pt x="13" y="60968"/>
                    <a:pt x="72" y="60909"/>
                  </a:cubicBezTo>
                  <a:lnTo>
                    <a:pt x="72" y="60909"/>
                  </a:lnTo>
                  <a:cubicBezTo>
                    <a:pt x="60" y="62677"/>
                    <a:pt x="48" y="64468"/>
                    <a:pt x="36" y="66248"/>
                  </a:cubicBezTo>
                  <a:lnTo>
                    <a:pt x="5063" y="66284"/>
                  </a:lnTo>
                  <a:cubicBezTo>
                    <a:pt x="5640" y="66296"/>
                    <a:pt x="6337" y="66320"/>
                    <a:pt x="6602" y="66344"/>
                  </a:cubicBezTo>
                  <a:cubicBezTo>
                    <a:pt x="6748" y="66346"/>
                    <a:pt x="6864" y="66347"/>
                    <a:pt x="6959" y="66347"/>
                  </a:cubicBezTo>
                  <a:cubicBezTo>
                    <a:pt x="7528" y="66347"/>
                    <a:pt x="7310" y="66320"/>
                    <a:pt x="7949" y="66320"/>
                  </a:cubicBezTo>
                  <a:lnTo>
                    <a:pt x="8045" y="66368"/>
                  </a:lnTo>
                  <a:cubicBezTo>
                    <a:pt x="8243" y="66362"/>
                    <a:pt x="8422" y="66359"/>
                    <a:pt x="8588" y="66359"/>
                  </a:cubicBezTo>
                  <a:cubicBezTo>
                    <a:pt x="9221" y="66359"/>
                    <a:pt x="9669" y="66397"/>
                    <a:pt x="10295" y="66397"/>
                  </a:cubicBezTo>
                  <a:cubicBezTo>
                    <a:pt x="10412" y="66397"/>
                    <a:pt x="10535" y="66395"/>
                    <a:pt x="10666" y="66392"/>
                  </a:cubicBezTo>
                  <a:cubicBezTo>
                    <a:pt x="10821" y="66378"/>
                    <a:pt x="10976" y="66372"/>
                    <a:pt x="11131" y="66372"/>
                  </a:cubicBezTo>
                  <a:cubicBezTo>
                    <a:pt x="11241" y="66372"/>
                    <a:pt x="11350" y="66375"/>
                    <a:pt x="11460" y="66380"/>
                  </a:cubicBezTo>
                  <a:cubicBezTo>
                    <a:pt x="11466" y="66398"/>
                    <a:pt x="11746" y="66398"/>
                    <a:pt x="12018" y="66398"/>
                  </a:cubicBezTo>
                  <a:cubicBezTo>
                    <a:pt x="12290" y="66398"/>
                    <a:pt x="12554" y="66398"/>
                    <a:pt x="12530" y="66416"/>
                  </a:cubicBezTo>
                  <a:lnTo>
                    <a:pt x="13179" y="66416"/>
                  </a:lnTo>
                  <a:lnTo>
                    <a:pt x="17929" y="66260"/>
                  </a:lnTo>
                  <a:lnTo>
                    <a:pt x="18122" y="66260"/>
                  </a:lnTo>
                  <a:cubicBezTo>
                    <a:pt x="18711" y="66260"/>
                    <a:pt x="18964" y="66224"/>
                    <a:pt x="18615" y="66224"/>
                  </a:cubicBezTo>
                  <a:lnTo>
                    <a:pt x="19962" y="66224"/>
                  </a:lnTo>
                  <a:cubicBezTo>
                    <a:pt x="20094" y="66224"/>
                    <a:pt x="20250" y="66248"/>
                    <a:pt x="20046" y="66272"/>
                  </a:cubicBezTo>
                  <a:cubicBezTo>
                    <a:pt x="20443" y="66248"/>
                    <a:pt x="20900" y="66248"/>
                    <a:pt x="21308" y="66248"/>
                  </a:cubicBezTo>
                  <a:cubicBezTo>
                    <a:pt x="20178" y="66224"/>
                    <a:pt x="18771" y="66188"/>
                    <a:pt x="17593" y="66140"/>
                  </a:cubicBezTo>
                  <a:cubicBezTo>
                    <a:pt x="17697" y="66137"/>
                    <a:pt x="17818" y="66136"/>
                    <a:pt x="17950" y="66136"/>
                  </a:cubicBezTo>
                  <a:cubicBezTo>
                    <a:pt x="18309" y="66136"/>
                    <a:pt x="18744" y="66143"/>
                    <a:pt x="19111" y="66143"/>
                  </a:cubicBezTo>
                  <a:cubicBezTo>
                    <a:pt x="19246" y="66143"/>
                    <a:pt x="19371" y="66142"/>
                    <a:pt x="19481" y="66140"/>
                  </a:cubicBezTo>
                  <a:cubicBezTo>
                    <a:pt x="20118" y="66164"/>
                    <a:pt x="21405" y="66200"/>
                    <a:pt x="22415" y="66212"/>
                  </a:cubicBezTo>
                  <a:cubicBezTo>
                    <a:pt x="22626" y="66194"/>
                    <a:pt x="22837" y="66183"/>
                    <a:pt x="23049" y="66183"/>
                  </a:cubicBezTo>
                  <a:cubicBezTo>
                    <a:pt x="23126" y="66183"/>
                    <a:pt x="23203" y="66185"/>
                    <a:pt x="23280" y="66188"/>
                  </a:cubicBezTo>
                  <a:cubicBezTo>
                    <a:pt x="23378" y="66202"/>
                    <a:pt x="23486" y="66205"/>
                    <a:pt x="23604" y="66205"/>
                  </a:cubicBezTo>
                  <a:cubicBezTo>
                    <a:pt x="23701" y="66205"/>
                    <a:pt x="23805" y="66203"/>
                    <a:pt x="23919" y="66203"/>
                  </a:cubicBezTo>
                  <a:cubicBezTo>
                    <a:pt x="24026" y="66203"/>
                    <a:pt x="24142" y="66205"/>
                    <a:pt x="24267" y="66212"/>
                  </a:cubicBezTo>
                  <a:cubicBezTo>
                    <a:pt x="24106" y="66216"/>
                    <a:pt x="23947" y="66217"/>
                    <a:pt x="23789" y="66217"/>
                  </a:cubicBezTo>
                  <a:cubicBezTo>
                    <a:pt x="23472" y="66217"/>
                    <a:pt x="23156" y="66212"/>
                    <a:pt x="22836" y="66212"/>
                  </a:cubicBezTo>
                  <a:cubicBezTo>
                    <a:pt x="22920" y="66260"/>
                    <a:pt x="24014" y="66248"/>
                    <a:pt x="24399" y="66260"/>
                  </a:cubicBezTo>
                  <a:cubicBezTo>
                    <a:pt x="24489" y="66254"/>
                    <a:pt x="24769" y="66254"/>
                    <a:pt x="25099" y="66254"/>
                  </a:cubicBezTo>
                  <a:cubicBezTo>
                    <a:pt x="25430" y="66254"/>
                    <a:pt x="25812" y="66254"/>
                    <a:pt x="26106" y="66248"/>
                  </a:cubicBezTo>
                  <a:lnTo>
                    <a:pt x="26106" y="66248"/>
                  </a:lnTo>
                  <a:cubicBezTo>
                    <a:pt x="25949" y="66269"/>
                    <a:pt x="26144" y="66274"/>
                    <a:pt x="26401" y="66279"/>
                  </a:cubicBezTo>
                  <a:lnTo>
                    <a:pt x="26401" y="66279"/>
                  </a:lnTo>
                  <a:cubicBezTo>
                    <a:pt x="26049" y="66297"/>
                    <a:pt x="25836" y="66309"/>
                    <a:pt x="25965" y="66309"/>
                  </a:cubicBezTo>
                  <a:cubicBezTo>
                    <a:pt x="25982" y="66309"/>
                    <a:pt x="26005" y="66309"/>
                    <a:pt x="26034" y="66308"/>
                  </a:cubicBezTo>
                  <a:cubicBezTo>
                    <a:pt x="25987" y="66303"/>
                    <a:pt x="26142" y="66292"/>
                    <a:pt x="26404" y="66279"/>
                  </a:cubicBezTo>
                  <a:lnTo>
                    <a:pt x="26404" y="66279"/>
                  </a:lnTo>
                  <a:cubicBezTo>
                    <a:pt x="26580" y="66283"/>
                    <a:pt x="26783" y="66286"/>
                    <a:pt x="26924" y="66296"/>
                  </a:cubicBezTo>
                  <a:cubicBezTo>
                    <a:pt x="27321" y="66296"/>
                    <a:pt x="27573" y="66284"/>
                    <a:pt x="27417" y="66260"/>
                  </a:cubicBezTo>
                  <a:cubicBezTo>
                    <a:pt x="27448" y="66252"/>
                    <a:pt x="27380" y="66246"/>
                    <a:pt x="27264" y="66242"/>
                  </a:cubicBezTo>
                  <a:lnTo>
                    <a:pt x="27264" y="66242"/>
                  </a:lnTo>
                  <a:cubicBezTo>
                    <a:pt x="28205" y="66203"/>
                    <a:pt x="29304" y="66164"/>
                    <a:pt x="29077" y="66164"/>
                  </a:cubicBezTo>
                  <a:cubicBezTo>
                    <a:pt x="28983" y="66161"/>
                    <a:pt x="28953" y="66157"/>
                    <a:pt x="28955" y="66153"/>
                  </a:cubicBezTo>
                  <a:lnTo>
                    <a:pt x="28955" y="66153"/>
                  </a:lnTo>
                  <a:cubicBezTo>
                    <a:pt x="29024" y="66150"/>
                    <a:pt x="29059" y="66146"/>
                    <a:pt x="29033" y="66138"/>
                  </a:cubicBezTo>
                  <a:lnTo>
                    <a:pt x="29033" y="66138"/>
                  </a:lnTo>
                  <a:cubicBezTo>
                    <a:pt x="29093" y="66130"/>
                    <a:pt x="29136" y="66121"/>
                    <a:pt x="28956" y="66116"/>
                  </a:cubicBezTo>
                  <a:lnTo>
                    <a:pt x="28956" y="66116"/>
                  </a:lnTo>
                  <a:lnTo>
                    <a:pt x="28762" y="66127"/>
                  </a:lnTo>
                  <a:lnTo>
                    <a:pt x="28762" y="66127"/>
                  </a:lnTo>
                  <a:cubicBezTo>
                    <a:pt x="27100" y="66111"/>
                    <a:pt x="30321" y="65898"/>
                    <a:pt x="28319" y="65875"/>
                  </a:cubicBezTo>
                  <a:lnTo>
                    <a:pt x="28319" y="65875"/>
                  </a:lnTo>
                  <a:cubicBezTo>
                    <a:pt x="29185" y="65935"/>
                    <a:pt x="28018" y="65935"/>
                    <a:pt x="27116" y="65935"/>
                  </a:cubicBezTo>
                  <a:cubicBezTo>
                    <a:pt x="27020" y="65923"/>
                    <a:pt x="26611" y="65899"/>
                    <a:pt x="25962" y="65887"/>
                  </a:cubicBezTo>
                  <a:cubicBezTo>
                    <a:pt x="25385" y="65887"/>
                    <a:pt x="25625" y="65899"/>
                    <a:pt x="25505" y="65911"/>
                  </a:cubicBezTo>
                  <a:cubicBezTo>
                    <a:pt x="25192" y="65899"/>
                    <a:pt x="24591" y="65899"/>
                    <a:pt x="24663" y="65863"/>
                  </a:cubicBezTo>
                  <a:lnTo>
                    <a:pt x="24663" y="65863"/>
                  </a:lnTo>
                  <a:cubicBezTo>
                    <a:pt x="24538" y="65873"/>
                    <a:pt x="24426" y="65877"/>
                    <a:pt x="24319" y="65877"/>
                  </a:cubicBezTo>
                  <a:cubicBezTo>
                    <a:pt x="24092" y="65877"/>
                    <a:pt x="23884" y="65861"/>
                    <a:pt x="23599" y="65861"/>
                  </a:cubicBezTo>
                  <a:cubicBezTo>
                    <a:pt x="23544" y="65861"/>
                    <a:pt x="23486" y="65862"/>
                    <a:pt x="23425" y="65863"/>
                  </a:cubicBezTo>
                  <a:cubicBezTo>
                    <a:pt x="22956" y="65875"/>
                    <a:pt x="23461" y="65875"/>
                    <a:pt x="23124" y="65887"/>
                  </a:cubicBezTo>
                  <a:lnTo>
                    <a:pt x="20863" y="65875"/>
                  </a:lnTo>
                  <a:cubicBezTo>
                    <a:pt x="20647" y="65851"/>
                    <a:pt x="19986" y="65803"/>
                    <a:pt x="20479" y="65767"/>
                  </a:cubicBezTo>
                  <a:cubicBezTo>
                    <a:pt x="21441" y="65767"/>
                    <a:pt x="20316" y="65817"/>
                    <a:pt x="20934" y="65817"/>
                  </a:cubicBezTo>
                  <a:cubicBezTo>
                    <a:pt x="20996" y="65817"/>
                    <a:pt x="21076" y="65816"/>
                    <a:pt x="21176" y="65815"/>
                  </a:cubicBezTo>
                  <a:cubicBezTo>
                    <a:pt x="20695" y="65767"/>
                    <a:pt x="22162" y="65803"/>
                    <a:pt x="22367" y="65755"/>
                  </a:cubicBezTo>
                  <a:cubicBezTo>
                    <a:pt x="22155" y="65741"/>
                    <a:pt x="21824" y="65735"/>
                    <a:pt x="21465" y="65735"/>
                  </a:cubicBezTo>
                  <a:cubicBezTo>
                    <a:pt x="21212" y="65735"/>
                    <a:pt x="20944" y="65738"/>
                    <a:pt x="20695" y="65743"/>
                  </a:cubicBezTo>
                  <a:lnTo>
                    <a:pt x="20815" y="65755"/>
                  </a:lnTo>
                  <a:cubicBezTo>
                    <a:pt x="20551" y="65755"/>
                    <a:pt x="20154" y="65758"/>
                    <a:pt x="19751" y="65758"/>
                  </a:cubicBezTo>
                  <a:cubicBezTo>
                    <a:pt x="19348" y="65758"/>
                    <a:pt x="18939" y="65755"/>
                    <a:pt x="18651" y="65743"/>
                  </a:cubicBezTo>
                  <a:cubicBezTo>
                    <a:pt x="18783" y="65719"/>
                    <a:pt x="18531" y="65707"/>
                    <a:pt x="18927" y="65695"/>
                  </a:cubicBezTo>
                  <a:lnTo>
                    <a:pt x="18194" y="65695"/>
                  </a:lnTo>
                  <a:cubicBezTo>
                    <a:pt x="18098" y="65695"/>
                    <a:pt x="18002" y="65707"/>
                    <a:pt x="18218" y="65719"/>
                  </a:cubicBezTo>
                  <a:cubicBezTo>
                    <a:pt x="18102" y="65723"/>
                    <a:pt x="17987" y="65724"/>
                    <a:pt x="17875" y="65724"/>
                  </a:cubicBezTo>
                  <a:cubicBezTo>
                    <a:pt x="17653" y="65724"/>
                    <a:pt x="17444" y="65719"/>
                    <a:pt x="17268" y="65719"/>
                  </a:cubicBezTo>
                  <a:cubicBezTo>
                    <a:pt x="17260" y="65717"/>
                    <a:pt x="17213" y="65715"/>
                    <a:pt x="17138" y="65715"/>
                  </a:cubicBezTo>
                  <a:cubicBezTo>
                    <a:pt x="17044" y="65715"/>
                    <a:pt x="16903" y="65717"/>
                    <a:pt x="16732" y="65720"/>
                  </a:cubicBezTo>
                  <a:lnTo>
                    <a:pt x="16732" y="65720"/>
                  </a:lnTo>
                  <a:cubicBezTo>
                    <a:pt x="16730" y="65719"/>
                    <a:pt x="16709" y="65719"/>
                    <a:pt x="16667" y="65719"/>
                  </a:cubicBezTo>
                  <a:cubicBezTo>
                    <a:pt x="16629" y="65717"/>
                    <a:pt x="16556" y="65716"/>
                    <a:pt x="16452" y="65716"/>
                  </a:cubicBezTo>
                  <a:cubicBezTo>
                    <a:pt x="15479" y="65716"/>
                    <a:pt x="11856" y="65797"/>
                    <a:pt x="10719" y="65797"/>
                  </a:cubicBezTo>
                  <a:cubicBezTo>
                    <a:pt x="10545" y="65797"/>
                    <a:pt x="10429" y="65796"/>
                    <a:pt x="10390" y="65791"/>
                  </a:cubicBezTo>
                  <a:cubicBezTo>
                    <a:pt x="10005" y="65791"/>
                    <a:pt x="9536" y="65791"/>
                    <a:pt x="9632" y="65815"/>
                  </a:cubicBezTo>
                  <a:cubicBezTo>
                    <a:pt x="8971" y="65803"/>
                    <a:pt x="9825" y="65779"/>
                    <a:pt x="9356" y="65755"/>
                  </a:cubicBezTo>
                  <a:cubicBezTo>
                    <a:pt x="9344" y="65755"/>
                    <a:pt x="9392" y="65767"/>
                    <a:pt x="9247" y="65767"/>
                  </a:cubicBezTo>
                  <a:lnTo>
                    <a:pt x="8790" y="65731"/>
                  </a:lnTo>
                  <a:cubicBezTo>
                    <a:pt x="8279" y="65749"/>
                    <a:pt x="7651" y="65749"/>
                    <a:pt x="7017" y="65749"/>
                  </a:cubicBezTo>
                  <a:cubicBezTo>
                    <a:pt x="6382" y="65749"/>
                    <a:pt x="5742" y="65749"/>
                    <a:pt x="5207" y="65767"/>
                  </a:cubicBezTo>
                  <a:cubicBezTo>
                    <a:pt x="5520" y="65743"/>
                    <a:pt x="5868" y="65707"/>
                    <a:pt x="6566" y="65683"/>
                  </a:cubicBezTo>
                  <a:lnTo>
                    <a:pt x="6686" y="65695"/>
                  </a:lnTo>
                  <a:cubicBezTo>
                    <a:pt x="6782" y="65695"/>
                    <a:pt x="7347" y="65683"/>
                    <a:pt x="7335" y="65659"/>
                  </a:cubicBezTo>
                  <a:cubicBezTo>
                    <a:pt x="7061" y="65654"/>
                    <a:pt x="6806" y="65651"/>
                    <a:pt x="6551" y="65651"/>
                  </a:cubicBezTo>
                  <a:cubicBezTo>
                    <a:pt x="6191" y="65651"/>
                    <a:pt x="5832" y="65657"/>
                    <a:pt x="5423" y="65671"/>
                  </a:cubicBezTo>
                  <a:lnTo>
                    <a:pt x="5051" y="65659"/>
                  </a:lnTo>
                  <a:lnTo>
                    <a:pt x="5063" y="65659"/>
                  </a:lnTo>
                  <a:cubicBezTo>
                    <a:pt x="4846" y="65647"/>
                    <a:pt x="4858" y="65647"/>
                    <a:pt x="4942" y="65635"/>
                  </a:cubicBezTo>
                  <a:lnTo>
                    <a:pt x="4990" y="65635"/>
                  </a:lnTo>
                  <a:cubicBezTo>
                    <a:pt x="4898" y="65621"/>
                    <a:pt x="4717" y="65616"/>
                    <a:pt x="4477" y="65616"/>
                  </a:cubicBezTo>
                  <a:cubicBezTo>
                    <a:pt x="3816" y="65616"/>
                    <a:pt x="2712" y="65654"/>
                    <a:pt x="1826" y="65654"/>
                  </a:cubicBezTo>
                  <a:cubicBezTo>
                    <a:pt x="1615" y="65654"/>
                    <a:pt x="1416" y="65652"/>
                    <a:pt x="1239" y="65647"/>
                  </a:cubicBezTo>
                  <a:cubicBezTo>
                    <a:pt x="1167" y="65647"/>
                    <a:pt x="1106" y="65647"/>
                    <a:pt x="1046" y="65659"/>
                  </a:cubicBezTo>
                  <a:cubicBezTo>
                    <a:pt x="974" y="65659"/>
                    <a:pt x="914" y="65671"/>
                    <a:pt x="842" y="65671"/>
                  </a:cubicBezTo>
                  <a:lnTo>
                    <a:pt x="625" y="65671"/>
                  </a:lnTo>
                  <a:cubicBezTo>
                    <a:pt x="637" y="65190"/>
                    <a:pt x="649" y="64769"/>
                    <a:pt x="661" y="64348"/>
                  </a:cubicBezTo>
                  <a:cubicBezTo>
                    <a:pt x="661" y="63867"/>
                    <a:pt x="673" y="63374"/>
                    <a:pt x="686" y="62797"/>
                  </a:cubicBezTo>
                  <a:cubicBezTo>
                    <a:pt x="668" y="62595"/>
                    <a:pt x="656" y="62487"/>
                    <a:pt x="645" y="62487"/>
                  </a:cubicBezTo>
                  <a:cubicBezTo>
                    <a:pt x="635" y="62487"/>
                    <a:pt x="626" y="62601"/>
                    <a:pt x="613" y="62845"/>
                  </a:cubicBezTo>
                  <a:lnTo>
                    <a:pt x="625" y="61883"/>
                  </a:lnTo>
                  <a:cubicBezTo>
                    <a:pt x="636" y="62010"/>
                    <a:pt x="644" y="62062"/>
                    <a:pt x="652" y="62062"/>
                  </a:cubicBezTo>
                  <a:cubicBezTo>
                    <a:pt x="688" y="62062"/>
                    <a:pt x="694" y="60837"/>
                    <a:pt x="729" y="60837"/>
                  </a:cubicBezTo>
                  <a:cubicBezTo>
                    <a:pt x="737" y="60837"/>
                    <a:pt x="746" y="60900"/>
                    <a:pt x="758" y="61053"/>
                  </a:cubicBezTo>
                  <a:cubicBezTo>
                    <a:pt x="782" y="60777"/>
                    <a:pt x="782" y="60200"/>
                    <a:pt x="770" y="59658"/>
                  </a:cubicBezTo>
                  <a:cubicBezTo>
                    <a:pt x="758" y="59598"/>
                    <a:pt x="722" y="59514"/>
                    <a:pt x="722" y="58841"/>
                  </a:cubicBezTo>
                  <a:cubicBezTo>
                    <a:pt x="746" y="57891"/>
                    <a:pt x="746" y="58119"/>
                    <a:pt x="758" y="57338"/>
                  </a:cubicBezTo>
                  <a:cubicBezTo>
                    <a:pt x="764" y="57289"/>
                    <a:pt x="769" y="57271"/>
                    <a:pt x="774" y="57271"/>
                  </a:cubicBezTo>
                  <a:cubicBezTo>
                    <a:pt x="787" y="57271"/>
                    <a:pt x="798" y="57401"/>
                    <a:pt x="814" y="57401"/>
                  </a:cubicBezTo>
                  <a:cubicBezTo>
                    <a:pt x="815" y="57401"/>
                    <a:pt x="816" y="57400"/>
                    <a:pt x="818" y="57398"/>
                  </a:cubicBezTo>
                  <a:cubicBezTo>
                    <a:pt x="793" y="56563"/>
                    <a:pt x="826" y="56383"/>
                    <a:pt x="848" y="55969"/>
                  </a:cubicBezTo>
                  <a:lnTo>
                    <a:pt x="848" y="55969"/>
                  </a:lnTo>
                  <a:cubicBezTo>
                    <a:pt x="842" y="57041"/>
                    <a:pt x="835" y="58118"/>
                    <a:pt x="830" y="59189"/>
                  </a:cubicBezTo>
                  <a:cubicBezTo>
                    <a:pt x="974" y="53490"/>
                    <a:pt x="1094" y="46768"/>
                    <a:pt x="794" y="42379"/>
                  </a:cubicBezTo>
                  <a:cubicBezTo>
                    <a:pt x="878" y="42138"/>
                    <a:pt x="938" y="40635"/>
                    <a:pt x="962" y="39180"/>
                  </a:cubicBezTo>
                  <a:cubicBezTo>
                    <a:pt x="998" y="37725"/>
                    <a:pt x="1010" y="36318"/>
                    <a:pt x="986" y="36258"/>
                  </a:cubicBezTo>
                  <a:cubicBezTo>
                    <a:pt x="977" y="35809"/>
                    <a:pt x="967" y="35357"/>
                    <a:pt x="958" y="34902"/>
                  </a:cubicBezTo>
                  <a:lnTo>
                    <a:pt x="958" y="34902"/>
                  </a:lnTo>
                  <a:cubicBezTo>
                    <a:pt x="959" y="34997"/>
                    <a:pt x="961" y="35092"/>
                    <a:pt x="962" y="35188"/>
                  </a:cubicBezTo>
                  <a:cubicBezTo>
                    <a:pt x="938" y="34382"/>
                    <a:pt x="926" y="33576"/>
                    <a:pt x="914" y="32783"/>
                  </a:cubicBezTo>
                  <a:lnTo>
                    <a:pt x="914" y="32783"/>
                  </a:lnTo>
                  <a:cubicBezTo>
                    <a:pt x="929" y="33491"/>
                    <a:pt x="943" y="34199"/>
                    <a:pt x="958" y="34902"/>
                  </a:cubicBezTo>
                  <a:lnTo>
                    <a:pt x="958" y="34902"/>
                  </a:lnTo>
                  <a:cubicBezTo>
                    <a:pt x="947" y="34194"/>
                    <a:pt x="935" y="33493"/>
                    <a:pt x="914" y="32783"/>
                  </a:cubicBezTo>
                  <a:lnTo>
                    <a:pt x="914" y="32783"/>
                  </a:lnTo>
                  <a:cubicBezTo>
                    <a:pt x="914" y="32783"/>
                    <a:pt x="914" y="32783"/>
                    <a:pt x="914" y="32783"/>
                  </a:cubicBezTo>
                  <a:cubicBezTo>
                    <a:pt x="794" y="25351"/>
                    <a:pt x="842" y="17294"/>
                    <a:pt x="914" y="8949"/>
                  </a:cubicBezTo>
                  <a:cubicBezTo>
                    <a:pt x="914" y="7193"/>
                    <a:pt x="938" y="4211"/>
                    <a:pt x="950" y="916"/>
                  </a:cubicBezTo>
                  <a:lnTo>
                    <a:pt x="13853" y="989"/>
                  </a:lnTo>
                  <a:lnTo>
                    <a:pt x="15921" y="1013"/>
                  </a:lnTo>
                  <a:lnTo>
                    <a:pt x="13612" y="977"/>
                  </a:lnTo>
                  <a:lnTo>
                    <a:pt x="21669" y="868"/>
                  </a:lnTo>
                  <a:cubicBezTo>
                    <a:pt x="21224" y="844"/>
                    <a:pt x="21140" y="820"/>
                    <a:pt x="20082" y="796"/>
                  </a:cubicBezTo>
                  <a:lnTo>
                    <a:pt x="20082" y="796"/>
                  </a:lnTo>
                  <a:lnTo>
                    <a:pt x="21381" y="808"/>
                  </a:lnTo>
                  <a:cubicBezTo>
                    <a:pt x="22559" y="736"/>
                    <a:pt x="25277" y="748"/>
                    <a:pt x="26563" y="712"/>
                  </a:cubicBezTo>
                  <a:lnTo>
                    <a:pt x="26563" y="712"/>
                  </a:lnTo>
                  <a:cubicBezTo>
                    <a:pt x="26287" y="748"/>
                    <a:pt x="27285" y="760"/>
                    <a:pt x="28175" y="760"/>
                  </a:cubicBezTo>
                  <a:lnTo>
                    <a:pt x="27826" y="736"/>
                  </a:lnTo>
                  <a:lnTo>
                    <a:pt x="28740" y="736"/>
                  </a:lnTo>
                  <a:cubicBezTo>
                    <a:pt x="28740" y="3682"/>
                    <a:pt x="28752" y="6917"/>
                    <a:pt x="28752" y="9478"/>
                  </a:cubicBezTo>
                  <a:cubicBezTo>
                    <a:pt x="28752" y="9899"/>
                    <a:pt x="28740" y="10212"/>
                    <a:pt x="28728" y="10404"/>
                  </a:cubicBezTo>
                  <a:lnTo>
                    <a:pt x="28752" y="13290"/>
                  </a:lnTo>
                  <a:cubicBezTo>
                    <a:pt x="28750" y="13281"/>
                    <a:pt x="28748" y="13277"/>
                    <a:pt x="28746" y="13277"/>
                  </a:cubicBezTo>
                  <a:cubicBezTo>
                    <a:pt x="28714" y="13277"/>
                    <a:pt x="28713" y="14717"/>
                    <a:pt x="28697" y="14717"/>
                  </a:cubicBezTo>
                  <a:cubicBezTo>
                    <a:pt x="28693" y="14717"/>
                    <a:pt x="28689" y="14628"/>
                    <a:pt x="28682" y="14406"/>
                  </a:cubicBezTo>
                  <a:lnTo>
                    <a:pt x="28682" y="14406"/>
                  </a:lnTo>
                  <a:cubicBezTo>
                    <a:pt x="28739" y="16540"/>
                    <a:pt x="28705" y="18707"/>
                    <a:pt x="28764" y="20734"/>
                  </a:cubicBezTo>
                  <a:cubicBezTo>
                    <a:pt x="28764" y="28105"/>
                    <a:pt x="28800" y="35957"/>
                    <a:pt x="28884" y="43581"/>
                  </a:cubicBezTo>
                  <a:lnTo>
                    <a:pt x="28896" y="43401"/>
                  </a:lnTo>
                  <a:cubicBezTo>
                    <a:pt x="28932" y="46070"/>
                    <a:pt x="29016" y="48415"/>
                    <a:pt x="28992" y="51662"/>
                  </a:cubicBezTo>
                  <a:cubicBezTo>
                    <a:pt x="29052" y="53983"/>
                    <a:pt x="29089" y="57277"/>
                    <a:pt x="29185" y="58191"/>
                  </a:cubicBezTo>
                  <a:cubicBezTo>
                    <a:pt x="29197" y="60873"/>
                    <a:pt x="29245" y="61931"/>
                    <a:pt x="29269" y="64553"/>
                  </a:cubicBezTo>
                  <a:cubicBezTo>
                    <a:pt x="29274" y="64488"/>
                    <a:pt x="29278" y="64459"/>
                    <a:pt x="29282" y="64459"/>
                  </a:cubicBezTo>
                  <a:cubicBezTo>
                    <a:pt x="29313" y="64459"/>
                    <a:pt x="29327" y="66122"/>
                    <a:pt x="29349" y="66122"/>
                  </a:cubicBezTo>
                  <a:cubicBezTo>
                    <a:pt x="29354" y="66122"/>
                    <a:pt x="29359" y="66033"/>
                    <a:pt x="29365" y="65815"/>
                  </a:cubicBezTo>
                  <a:cubicBezTo>
                    <a:pt x="29425" y="64072"/>
                    <a:pt x="29377" y="63975"/>
                    <a:pt x="29425" y="62508"/>
                  </a:cubicBezTo>
                  <a:lnTo>
                    <a:pt x="29425" y="62508"/>
                  </a:lnTo>
                  <a:lnTo>
                    <a:pt x="29413" y="62556"/>
                  </a:lnTo>
                  <a:cubicBezTo>
                    <a:pt x="29485" y="55666"/>
                    <a:pt x="29521" y="48764"/>
                    <a:pt x="29546" y="41789"/>
                  </a:cubicBezTo>
                  <a:cubicBezTo>
                    <a:pt x="29509" y="37124"/>
                    <a:pt x="29546" y="32073"/>
                    <a:pt x="29521" y="27239"/>
                  </a:cubicBezTo>
                  <a:cubicBezTo>
                    <a:pt x="29509" y="22020"/>
                    <a:pt x="29473" y="16381"/>
                    <a:pt x="29437" y="11907"/>
                  </a:cubicBezTo>
                  <a:cubicBezTo>
                    <a:pt x="29425" y="10837"/>
                    <a:pt x="29461" y="10067"/>
                    <a:pt x="29485" y="9154"/>
                  </a:cubicBezTo>
                  <a:cubicBezTo>
                    <a:pt x="29485" y="6424"/>
                    <a:pt x="29473" y="3225"/>
                    <a:pt x="29473" y="15"/>
                  </a:cubicBezTo>
                  <a:lnTo>
                    <a:pt x="23835" y="38"/>
                  </a:lnTo>
                  <a:lnTo>
                    <a:pt x="23835" y="38"/>
                  </a:lnTo>
                  <a:cubicBezTo>
                    <a:pt x="21741" y="36"/>
                    <a:pt x="20086" y="1"/>
                    <a:pt x="18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17"/>
          <p:cNvGrpSpPr/>
          <p:nvPr/>
        </p:nvGrpSpPr>
        <p:grpSpPr>
          <a:xfrm flipH="1">
            <a:off x="50508" y="56824"/>
            <a:ext cx="1608258" cy="679064"/>
            <a:chOff x="4737447" y="65740"/>
            <a:chExt cx="4397754" cy="679064"/>
          </a:xfrm>
        </p:grpSpPr>
        <p:sp>
          <p:nvSpPr>
            <p:cNvPr id="634" name="Google Shape;634;p17"/>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17"/>
          <p:cNvGrpSpPr/>
          <p:nvPr/>
        </p:nvGrpSpPr>
        <p:grpSpPr>
          <a:xfrm rot="5400000">
            <a:off x="8178571" y="971177"/>
            <a:ext cx="1280518" cy="524497"/>
            <a:chOff x="4736676" y="706955"/>
            <a:chExt cx="2627782" cy="707250"/>
          </a:xfrm>
        </p:grpSpPr>
        <p:sp>
          <p:nvSpPr>
            <p:cNvPr id="637" name="Google Shape;637;p17"/>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7"/>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17"/>
          <p:cNvGrpSpPr/>
          <p:nvPr/>
        </p:nvGrpSpPr>
        <p:grpSpPr>
          <a:xfrm flipH="1">
            <a:off x="85184" y="4163756"/>
            <a:ext cx="980719" cy="897699"/>
            <a:chOff x="4737447" y="4556462"/>
            <a:chExt cx="2850927" cy="530430"/>
          </a:xfrm>
        </p:grpSpPr>
        <p:sp>
          <p:nvSpPr>
            <p:cNvPr id="640" name="Google Shape;640;p17"/>
            <p:cNvSpPr/>
            <p:nvPr/>
          </p:nvSpPr>
          <p:spPr>
            <a:xfrm>
              <a:off x="4750962" y="4571519"/>
              <a:ext cx="2792596" cy="496465"/>
            </a:xfrm>
            <a:custGeom>
              <a:avLst/>
              <a:gdLst/>
              <a:ahLst/>
              <a:cxnLst/>
              <a:rect l="l" t="t" r="r" b="b"/>
              <a:pathLst>
                <a:path w="86990" h="15465" extrusionOk="0">
                  <a:moveTo>
                    <a:pt x="1" y="0"/>
                  </a:moveTo>
                  <a:lnTo>
                    <a:pt x="1" y="15465"/>
                  </a:lnTo>
                  <a:lnTo>
                    <a:pt x="86989" y="15465"/>
                  </a:lnTo>
                  <a:lnTo>
                    <a:pt x="869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4737447" y="4556462"/>
              <a:ext cx="2850927" cy="530430"/>
            </a:xfrm>
            <a:custGeom>
              <a:avLst/>
              <a:gdLst/>
              <a:ahLst/>
              <a:cxnLst/>
              <a:rect l="l" t="t" r="r" b="b"/>
              <a:pathLst>
                <a:path w="88807" h="16523" extrusionOk="0">
                  <a:moveTo>
                    <a:pt x="46865" y="864"/>
                  </a:moveTo>
                  <a:cubicBezTo>
                    <a:pt x="46832" y="865"/>
                    <a:pt x="46799" y="865"/>
                    <a:pt x="46766" y="866"/>
                  </a:cubicBezTo>
                  <a:cubicBezTo>
                    <a:pt x="46801" y="865"/>
                    <a:pt x="46834" y="865"/>
                    <a:pt x="46865" y="864"/>
                  </a:cubicBezTo>
                  <a:close/>
                  <a:moveTo>
                    <a:pt x="41366" y="15525"/>
                  </a:moveTo>
                  <a:cubicBezTo>
                    <a:pt x="42292" y="15526"/>
                    <a:pt x="43230" y="15528"/>
                    <a:pt x="44176" y="15531"/>
                  </a:cubicBezTo>
                  <a:lnTo>
                    <a:pt x="44176" y="15531"/>
                  </a:lnTo>
                  <a:cubicBezTo>
                    <a:pt x="43375" y="15538"/>
                    <a:pt x="42358" y="15544"/>
                    <a:pt x="42329" y="15573"/>
                  </a:cubicBezTo>
                  <a:cubicBezTo>
                    <a:pt x="42139" y="15575"/>
                    <a:pt x="41983" y="15576"/>
                    <a:pt x="41855" y="15576"/>
                  </a:cubicBezTo>
                  <a:cubicBezTo>
                    <a:pt x="41264" y="15576"/>
                    <a:pt x="41277" y="15555"/>
                    <a:pt x="41366" y="15525"/>
                  </a:cubicBezTo>
                  <a:close/>
                  <a:moveTo>
                    <a:pt x="72677" y="15852"/>
                  </a:moveTo>
                  <a:lnTo>
                    <a:pt x="72677" y="15852"/>
                  </a:lnTo>
                  <a:cubicBezTo>
                    <a:pt x="71678" y="15873"/>
                    <a:pt x="70625" y="15898"/>
                    <a:pt x="70481" y="15898"/>
                  </a:cubicBezTo>
                  <a:cubicBezTo>
                    <a:pt x="70465" y="15898"/>
                    <a:pt x="70460" y="15898"/>
                    <a:pt x="70467" y="15897"/>
                  </a:cubicBezTo>
                  <a:cubicBezTo>
                    <a:pt x="70145" y="15897"/>
                    <a:pt x="69961" y="15890"/>
                    <a:pt x="69764" y="15885"/>
                  </a:cubicBezTo>
                  <a:lnTo>
                    <a:pt x="70010" y="15885"/>
                  </a:lnTo>
                  <a:lnTo>
                    <a:pt x="71814" y="15861"/>
                  </a:lnTo>
                  <a:cubicBezTo>
                    <a:pt x="72113" y="15859"/>
                    <a:pt x="72407" y="15855"/>
                    <a:pt x="72677" y="15852"/>
                  </a:cubicBezTo>
                  <a:close/>
                  <a:moveTo>
                    <a:pt x="86244" y="16186"/>
                  </a:moveTo>
                  <a:cubicBezTo>
                    <a:pt x="86501" y="16186"/>
                    <a:pt x="86421" y="16198"/>
                    <a:pt x="86183" y="16214"/>
                  </a:cubicBezTo>
                  <a:lnTo>
                    <a:pt x="86183" y="16214"/>
                  </a:lnTo>
                  <a:cubicBezTo>
                    <a:pt x="86154" y="16204"/>
                    <a:pt x="86174" y="16194"/>
                    <a:pt x="86244" y="16186"/>
                  </a:cubicBezTo>
                  <a:close/>
                  <a:moveTo>
                    <a:pt x="84634" y="16298"/>
                  </a:moveTo>
                  <a:lnTo>
                    <a:pt x="84634" y="16298"/>
                  </a:lnTo>
                  <a:cubicBezTo>
                    <a:pt x="84445" y="16307"/>
                    <a:pt x="84301" y="16315"/>
                    <a:pt x="84249" y="16318"/>
                  </a:cubicBezTo>
                  <a:lnTo>
                    <a:pt x="84019" y="16318"/>
                  </a:lnTo>
                  <a:cubicBezTo>
                    <a:pt x="84154" y="16309"/>
                    <a:pt x="84384" y="16301"/>
                    <a:pt x="84634" y="16298"/>
                  </a:cubicBezTo>
                  <a:close/>
                  <a:moveTo>
                    <a:pt x="86928" y="16272"/>
                  </a:moveTo>
                  <a:cubicBezTo>
                    <a:pt x="87070" y="16272"/>
                    <a:pt x="87194" y="16274"/>
                    <a:pt x="87290" y="16282"/>
                  </a:cubicBezTo>
                  <a:lnTo>
                    <a:pt x="86833" y="16282"/>
                  </a:lnTo>
                  <a:cubicBezTo>
                    <a:pt x="87164" y="16282"/>
                    <a:pt x="86270" y="16318"/>
                    <a:pt x="85401" y="16353"/>
                  </a:cubicBezTo>
                  <a:lnTo>
                    <a:pt x="85401" y="16353"/>
                  </a:lnTo>
                  <a:cubicBezTo>
                    <a:pt x="84958" y="16338"/>
                    <a:pt x="84056" y="16342"/>
                    <a:pt x="84500" y="16306"/>
                  </a:cubicBezTo>
                  <a:lnTo>
                    <a:pt x="84500" y="16306"/>
                  </a:lnTo>
                  <a:cubicBezTo>
                    <a:pt x="84584" y="16318"/>
                    <a:pt x="84837" y="16321"/>
                    <a:pt x="85126" y="16321"/>
                  </a:cubicBezTo>
                  <a:cubicBezTo>
                    <a:pt x="85414" y="16321"/>
                    <a:pt x="85739" y="16318"/>
                    <a:pt x="85967" y="16318"/>
                  </a:cubicBezTo>
                  <a:cubicBezTo>
                    <a:pt x="85967" y="16306"/>
                    <a:pt x="85890" y="16300"/>
                    <a:pt x="85849" y="16296"/>
                  </a:cubicBezTo>
                  <a:lnTo>
                    <a:pt x="85849" y="16296"/>
                  </a:lnTo>
                  <a:cubicBezTo>
                    <a:pt x="85913" y="16290"/>
                    <a:pt x="85977" y="16286"/>
                    <a:pt x="86041" y="16282"/>
                  </a:cubicBezTo>
                  <a:lnTo>
                    <a:pt x="86041" y="16282"/>
                  </a:lnTo>
                  <a:cubicBezTo>
                    <a:pt x="86351" y="16281"/>
                    <a:pt x="86669" y="16272"/>
                    <a:pt x="86928" y="16272"/>
                  </a:cubicBezTo>
                  <a:close/>
                  <a:moveTo>
                    <a:pt x="84545" y="16386"/>
                  </a:moveTo>
                  <a:cubicBezTo>
                    <a:pt x="84410" y="16392"/>
                    <a:pt x="84299" y="16397"/>
                    <a:pt x="84223" y="16401"/>
                  </a:cubicBezTo>
                  <a:lnTo>
                    <a:pt x="84223" y="16401"/>
                  </a:lnTo>
                  <a:cubicBezTo>
                    <a:pt x="84316" y="16397"/>
                    <a:pt x="84434" y="16392"/>
                    <a:pt x="84569" y="16386"/>
                  </a:cubicBezTo>
                  <a:lnTo>
                    <a:pt x="84569" y="16386"/>
                  </a:lnTo>
                  <a:cubicBezTo>
                    <a:pt x="84561" y="16386"/>
                    <a:pt x="84553" y="16386"/>
                    <a:pt x="84545" y="16386"/>
                  </a:cubicBezTo>
                  <a:close/>
                  <a:moveTo>
                    <a:pt x="84223" y="16401"/>
                  </a:moveTo>
                  <a:lnTo>
                    <a:pt x="84223" y="16401"/>
                  </a:lnTo>
                  <a:cubicBezTo>
                    <a:pt x="84033" y="16410"/>
                    <a:pt x="83947" y="16415"/>
                    <a:pt x="84037" y="16415"/>
                  </a:cubicBezTo>
                  <a:cubicBezTo>
                    <a:pt x="84055" y="16415"/>
                    <a:pt x="84081" y="16415"/>
                    <a:pt x="84116" y="16415"/>
                  </a:cubicBezTo>
                  <a:cubicBezTo>
                    <a:pt x="84086" y="16411"/>
                    <a:pt x="84128" y="16407"/>
                    <a:pt x="84223" y="16401"/>
                  </a:cubicBezTo>
                  <a:close/>
                  <a:moveTo>
                    <a:pt x="76696" y="0"/>
                  </a:moveTo>
                  <a:cubicBezTo>
                    <a:pt x="74894" y="13"/>
                    <a:pt x="73038" y="17"/>
                    <a:pt x="71157" y="17"/>
                  </a:cubicBezTo>
                  <a:cubicBezTo>
                    <a:pt x="68561" y="17"/>
                    <a:pt x="65918" y="10"/>
                    <a:pt x="63305" y="10"/>
                  </a:cubicBezTo>
                  <a:cubicBezTo>
                    <a:pt x="62478" y="10"/>
                    <a:pt x="61654" y="11"/>
                    <a:pt x="60835" y="12"/>
                  </a:cubicBezTo>
                  <a:cubicBezTo>
                    <a:pt x="55159" y="37"/>
                    <a:pt x="49015" y="61"/>
                    <a:pt x="44132" y="109"/>
                  </a:cubicBezTo>
                  <a:cubicBezTo>
                    <a:pt x="43973" y="110"/>
                    <a:pt x="43820" y="111"/>
                    <a:pt x="43672" y="111"/>
                  </a:cubicBezTo>
                  <a:cubicBezTo>
                    <a:pt x="42736" y="111"/>
                    <a:pt x="42000" y="81"/>
                    <a:pt x="41138" y="61"/>
                  </a:cubicBezTo>
                  <a:lnTo>
                    <a:pt x="25944" y="85"/>
                  </a:lnTo>
                  <a:lnTo>
                    <a:pt x="25944" y="85"/>
                  </a:lnTo>
                  <a:cubicBezTo>
                    <a:pt x="23740" y="83"/>
                    <a:pt x="21979" y="58"/>
                    <a:pt x="19914" y="58"/>
                  </a:cubicBezTo>
                  <a:cubicBezTo>
                    <a:pt x="19559" y="58"/>
                    <a:pt x="19196" y="59"/>
                    <a:pt x="18820" y="61"/>
                  </a:cubicBezTo>
                  <a:cubicBezTo>
                    <a:pt x="18832" y="73"/>
                    <a:pt x="18435" y="73"/>
                    <a:pt x="18231" y="73"/>
                  </a:cubicBezTo>
                  <a:cubicBezTo>
                    <a:pt x="18170" y="64"/>
                    <a:pt x="17836" y="61"/>
                    <a:pt x="17303" y="61"/>
                  </a:cubicBezTo>
                  <a:cubicBezTo>
                    <a:pt x="14282" y="61"/>
                    <a:pt x="4855" y="173"/>
                    <a:pt x="2406" y="173"/>
                  </a:cubicBezTo>
                  <a:cubicBezTo>
                    <a:pt x="2132" y="173"/>
                    <a:pt x="1945" y="172"/>
                    <a:pt x="1865" y="169"/>
                  </a:cubicBezTo>
                  <a:lnTo>
                    <a:pt x="1023" y="181"/>
                  </a:lnTo>
                  <a:lnTo>
                    <a:pt x="133" y="181"/>
                  </a:lnTo>
                  <a:cubicBezTo>
                    <a:pt x="133" y="950"/>
                    <a:pt x="133" y="1720"/>
                    <a:pt x="121" y="2490"/>
                  </a:cubicBezTo>
                  <a:cubicBezTo>
                    <a:pt x="109" y="3163"/>
                    <a:pt x="109" y="3836"/>
                    <a:pt x="97" y="4498"/>
                  </a:cubicBezTo>
                  <a:cubicBezTo>
                    <a:pt x="85" y="5845"/>
                    <a:pt x="61" y="7167"/>
                    <a:pt x="49" y="8478"/>
                  </a:cubicBezTo>
                  <a:cubicBezTo>
                    <a:pt x="37" y="9789"/>
                    <a:pt x="25" y="11075"/>
                    <a:pt x="13" y="12314"/>
                  </a:cubicBezTo>
                  <a:cubicBezTo>
                    <a:pt x="13" y="12939"/>
                    <a:pt x="1" y="13541"/>
                    <a:pt x="1" y="14142"/>
                  </a:cubicBezTo>
                  <a:lnTo>
                    <a:pt x="1" y="16318"/>
                  </a:lnTo>
                  <a:lnTo>
                    <a:pt x="1" y="16378"/>
                  </a:lnTo>
                  <a:lnTo>
                    <a:pt x="674" y="16366"/>
                  </a:lnTo>
                  <a:lnTo>
                    <a:pt x="1215" y="16354"/>
                  </a:lnTo>
                  <a:lnTo>
                    <a:pt x="2009" y="16330"/>
                  </a:lnTo>
                  <a:lnTo>
                    <a:pt x="3464" y="16282"/>
                  </a:lnTo>
                  <a:cubicBezTo>
                    <a:pt x="3663" y="16291"/>
                    <a:pt x="3824" y="16294"/>
                    <a:pt x="3966" y="16294"/>
                  </a:cubicBezTo>
                  <a:cubicBezTo>
                    <a:pt x="4371" y="16294"/>
                    <a:pt x="4631" y="16269"/>
                    <a:pt x="5210" y="16269"/>
                  </a:cubicBezTo>
                  <a:cubicBezTo>
                    <a:pt x="5291" y="16269"/>
                    <a:pt x="5378" y="16269"/>
                    <a:pt x="5472" y="16270"/>
                  </a:cubicBezTo>
                  <a:cubicBezTo>
                    <a:pt x="6670" y="16326"/>
                    <a:pt x="7638" y="16346"/>
                    <a:pt x="8197" y="16346"/>
                  </a:cubicBezTo>
                  <a:cubicBezTo>
                    <a:pt x="8838" y="16346"/>
                    <a:pt x="8939" y="16320"/>
                    <a:pt x="8226" y="16294"/>
                  </a:cubicBezTo>
                  <a:cubicBezTo>
                    <a:pt x="9284" y="16288"/>
                    <a:pt x="10345" y="16288"/>
                    <a:pt x="11376" y="16288"/>
                  </a:cubicBezTo>
                  <a:cubicBezTo>
                    <a:pt x="12407" y="16288"/>
                    <a:pt x="13409" y="16288"/>
                    <a:pt x="14346" y="16282"/>
                  </a:cubicBezTo>
                  <a:lnTo>
                    <a:pt x="16968" y="16258"/>
                  </a:lnTo>
                  <a:cubicBezTo>
                    <a:pt x="17094" y="16255"/>
                    <a:pt x="17221" y="16254"/>
                    <a:pt x="17349" y="16254"/>
                  </a:cubicBezTo>
                  <a:cubicBezTo>
                    <a:pt x="17732" y="16254"/>
                    <a:pt x="18119" y="16267"/>
                    <a:pt x="18507" y="16294"/>
                  </a:cubicBezTo>
                  <a:cubicBezTo>
                    <a:pt x="18872" y="16292"/>
                    <a:pt x="19147" y="16291"/>
                    <a:pt x="19367" y="16291"/>
                  </a:cubicBezTo>
                  <a:cubicBezTo>
                    <a:pt x="20297" y="16291"/>
                    <a:pt x="20235" y="16309"/>
                    <a:pt x="21850" y="16318"/>
                  </a:cubicBezTo>
                  <a:cubicBezTo>
                    <a:pt x="21934" y="16326"/>
                    <a:pt x="22133" y="16330"/>
                    <a:pt x="22410" y="16330"/>
                  </a:cubicBezTo>
                  <a:cubicBezTo>
                    <a:pt x="23615" y="16330"/>
                    <a:pt x="26280" y="16267"/>
                    <a:pt x="27189" y="16267"/>
                  </a:cubicBezTo>
                  <a:cubicBezTo>
                    <a:pt x="27303" y="16267"/>
                    <a:pt x="27389" y="16268"/>
                    <a:pt x="27442" y="16270"/>
                  </a:cubicBezTo>
                  <a:lnTo>
                    <a:pt x="27117" y="16270"/>
                  </a:lnTo>
                  <a:cubicBezTo>
                    <a:pt x="29438" y="16270"/>
                    <a:pt x="30977" y="16354"/>
                    <a:pt x="33238" y="16366"/>
                  </a:cubicBezTo>
                  <a:cubicBezTo>
                    <a:pt x="35561" y="16375"/>
                    <a:pt x="37965" y="16378"/>
                    <a:pt x="40365" y="16378"/>
                  </a:cubicBezTo>
                  <a:cubicBezTo>
                    <a:pt x="42992" y="16378"/>
                    <a:pt x="45615" y="16375"/>
                    <a:pt x="48126" y="16375"/>
                  </a:cubicBezTo>
                  <a:cubicBezTo>
                    <a:pt x="49534" y="16375"/>
                    <a:pt x="50907" y="16376"/>
                    <a:pt x="52225" y="16378"/>
                  </a:cubicBezTo>
                  <a:cubicBezTo>
                    <a:pt x="52247" y="16361"/>
                    <a:pt x="52090" y="16358"/>
                    <a:pt x="51876" y="16358"/>
                  </a:cubicBezTo>
                  <a:cubicBezTo>
                    <a:pt x="51735" y="16358"/>
                    <a:pt x="51569" y="16359"/>
                    <a:pt x="51413" y="16359"/>
                  </a:cubicBezTo>
                  <a:cubicBezTo>
                    <a:pt x="51142" y="16359"/>
                    <a:pt x="50903" y="16355"/>
                    <a:pt x="50878" y="16330"/>
                  </a:cubicBezTo>
                  <a:lnTo>
                    <a:pt x="50878" y="16330"/>
                  </a:lnTo>
                  <a:lnTo>
                    <a:pt x="61244" y="16403"/>
                  </a:lnTo>
                  <a:cubicBezTo>
                    <a:pt x="61869" y="16415"/>
                    <a:pt x="62639" y="16439"/>
                    <a:pt x="62927" y="16451"/>
                  </a:cubicBezTo>
                  <a:cubicBezTo>
                    <a:pt x="63089" y="16452"/>
                    <a:pt x="63218" y="16453"/>
                    <a:pt x="63322" y="16453"/>
                  </a:cubicBezTo>
                  <a:cubicBezTo>
                    <a:pt x="63823" y="16453"/>
                    <a:pt x="63750" y="16436"/>
                    <a:pt x="64101" y="16436"/>
                  </a:cubicBezTo>
                  <a:cubicBezTo>
                    <a:pt x="64174" y="16436"/>
                    <a:pt x="64265" y="16437"/>
                    <a:pt x="64383" y="16439"/>
                  </a:cubicBezTo>
                  <a:lnTo>
                    <a:pt x="64503" y="16475"/>
                  </a:lnTo>
                  <a:cubicBezTo>
                    <a:pt x="64713" y="16468"/>
                    <a:pt x="64904" y="16466"/>
                    <a:pt x="65082" y="16466"/>
                  </a:cubicBezTo>
                  <a:cubicBezTo>
                    <a:pt x="65830" y="16466"/>
                    <a:pt x="66344" y="16512"/>
                    <a:pt x="67133" y="16512"/>
                  </a:cubicBezTo>
                  <a:cubicBezTo>
                    <a:pt x="67204" y="16512"/>
                    <a:pt x="67277" y="16512"/>
                    <a:pt x="67353" y="16511"/>
                  </a:cubicBezTo>
                  <a:cubicBezTo>
                    <a:pt x="67413" y="16487"/>
                    <a:pt x="67822" y="16487"/>
                    <a:pt x="68218" y="16487"/>
                  </a:cubicBezTo>
                  <a:cubicBezTo>
                    <a:pt x="68228" y="16506"/>
                    <a:pt x="68424" y="16510"/>
                    <a:pt x="68653" y="16510"/>
                  </a:cubicBezTo>
                  <a:cubicBezTo>
                    <a:pt x="68806" y="16510"/>
                    <a:pt x="68973" y="16508"/>
                    <a:pt x="69109" y="16508"/>
                  </a:cubicBezTo>
                  <a:cubicBezTo>
                    <a:pt x="69279" y="16508"/>
                    <a:pt x="69401" y="16511"/>
                    <a:pt x="69385" y="16523"/>
                  </a:cubicBezTo>
                  <a:lnTo>
                    <a:pt x="70094" y="16523"/>
                  </a:lnTo>
                  <a:lnTo>
                    <a:pt x="75265" y="16378"/>
                  </a:lnTo>
                  <a:lnTo>
                    <a:pt x="75482" y="16378"/>
                  </a:lnTo>
                  <a:cubicBezTo>
                    <a:pt x="76119" y="16378"/>
                    <a:pt x="76383" y="16342"/>
                    <a:pt x="76023" y="16330"/>
                  </a:cubicBezTo>
                  <a:lnTo>
                    <a:pt x="77502" y="16330"/>
                  </a:lnTo>
                  <a:cubicBezTo>
                    <a:pt x="77646" y="16330"/>
                    <a:pt x="77802" y="16354"/>
                    <a:pt x="77586" y="16378"/>
                  </a:cubicBezTo>
                  <a:cubicBezTo>
                    <a:pt x="77892" y="16370"/>
                    <a:pt x="78234" y="16361"/>
                    <a:pt x="78566" y="16361"/>
                  </a:cubicBezTo>
                  <a:cubicBezTo>
                    <a:pt x="78703" y="16361"/>
                    <a:pt x="78839" y="16363"/>
                    <a:pt x="78969" y="16366"/>
                  </a:cubicBezTo>
                  <a:cubicBezTo>
                    <a:pt x="77730" y="16330"/>
                    <a:pt x="76203" y="16294"/>
                    <a:pt x="74916" y="16246"/>
                  </a:cubicBezTo>
                  <a:cubicBezTo>
                    <a:pt x="75093" y="16242"/>
                    <a:pt x="75316" y="16241"/>
                    <a:pt x="75556" y="16241"/>
                  </a:cubicBezTo>
                  <a:cubicBezTo>
                    <a:pt x="76037" y="16241"/>
                    <a:pt x="76588" y="16246"/>
                    <a:pt x="76973" y="16246"/>
                  </a:cubicBezTo>
                  <a:cubicBezTo>
                    <a:pt x="77658" y="16282"/>
                    <a:pt x="79065" y="16306"/>
                    <a:pt x="80159" y="16330"/>
                  </a:cubicBezTo>
                  <a:cubicBezTo>
                    <a:pt x="80403" y="16303"/>
                    <a:pt x="80640" y="16290"/>
                    <a:pt x="80880" y="16290"/>
                  </a:cubicBezTo>
                  <a:cubicBezTo>
                    <a:pt x="80960" y="16290"/>
                    <a:pt x="81040" y="16291"/>
                    <a:pt x="81121" y="16294"/>
                  </a:cubicBezTo>
                  <a:cubicBezTo>
                    <a:pt x="81224" y="16308"/>
                    <a:pt x="81339" y="16311"/>
                    <a:pt x="81469" y="16311"/>
                  </a:cubicBezTo>
                  <a:cubicBezTo>
                    <a:pt x="81574" y="16311"/>
                    <a:pt x="81688" y="16309"/>
                    <a:pt x="81812" y="16309"/>
                  </a:cubicBezTo>
                  <a:cubicBezTo>
                    <a:pt x="81930" y="16309"/>
                    <a:pt x="82056" y="16311"/>
                    <a:pt x="82192" y="16318"/>
                  </a:cubicBezTo>
                  <a:cubicBezTo>
                    <a:pt x="81927" y="16330"/>
                    <a:pt x="81668" y="16333"/>
                    <a:pt x="81410" y="16333"/>
                  </a:cubicBezTo>
                  <a:cubicBezTo>
                    <a:pt x="81151" y="16333"/>
                    <a:pt x="80893" y="16330"/>
                    <a:pt x="80628" y="16330"/>
                  </a:cubicBezTo>
                  <a:cubicBezTo>
                    <a:pt x="80712" y="16366"/>
                    <a:pt x="81915" y="16354"/>
                    <a:pt x="82336" y="16366"/>
                  </a:cubicBezTo>
                  <a:cubicBezTo>
                    <a:pt x="82432" y="16360"/>
                    <a:pt x="82736" y="16360"/>
                    <a:pt x="83095" y="16360"/>
                  </a:cubicBezTo>
                  <a:cubicBezTo>
                    <a:pt x="83454" y="16360"/>
                    <a:pt x="83869" y="16360"/>
                    <a:pt x="84188" y="16354"/>
                  </a:cubicBezTo>
                  <a:lnTo>
                    <a:pt x="84188" y="16354"/>
                  </a:lnTo>
                  <a:cubicBezTo>
                    <a:pt x="84018" y="16377"/>
                    <a:pt x="84251" y="16381"/>
                    <a:pt x="84545" y="16386"/>
                  </a:cubicBezTo>
                  <a:lnTo>
                    <a:pt x="84545" y="16386"/>
                  </a:lnTo>
                  <a:cubicBezTo>
                    <a:pt x="84703" y="16379"/>
                    <a:pt x="84895" y="16372"/>
                    <a:pt x="85104" y="16365"/>
                  </a:cubicBezTo>
                  <a:lnTo>
                    <a:pt x="85104" y="16365"/>
                  </a:lnTo>
                  <a:cubicBezTo>
                    <a:pt x="84912" y="16372"/>
                    <a:pt x="84729" y="16380"/>
                    <a:pt x="84569" y="16386"/>
                  </a:cubicBezTo>
                  <a:lnTo>
                    <a:pt x="84569" y="16386"/>
                  </a:lnTo>
                  <a:cubicBezTo>
                    <a:pt x="84748" y="16390"/>
                    <a:pt x="84947" y="16394"/>
                    <a:pt x="85090" y="16403"/>
                  </a:cubicBezTo>
                  <a:cubicBezTo>
                    <a:pt x="85522" y="16403"/>
                    <a:pt x="85799" y="16390"/>
                    <a:pt x="85619" y="16378"/>
                  </a:cubicBezTo>
                  <a:cubicBezTo>
                    <a:pt x="85655" y="16366"/>
                    <a:pt x="85566" y="16359"/>
                    <a:pt x="85422" y="16354"/>
                  </a:cubicBezTo>
                  <a:lnTo>
                    <a:pt x="85422" y="16354"/>
                  </a:lnTo>
                  <a:cubicBezTo>
                    <a:pt x="86457" y="16319"/>
                    <a:pt x="87685" y="16282"/>
                    <a:pt x="87434" y="16282"/>
                  </a:cubicBezTo>
                  <a:cubicBezTo>
                    <a:pt x="87260" y="16277"/>
                    <a:pt x="87287" y="16268"/>
                    <a:pt x="87343" y="16257"/>
                  </a:cubicBezTo>
                  <a:lnTo>
                    <a:pt x="87343" y="16257"/>
                  </a:lnTo>
                  <a:cubicBezTo>
                    <a:pt x="87378" y="16255"/>
                    <a:pt x="87397" y="16253"/>
                    <a:pt x="87394" y="16249"/>
                  </a:cubicBezTo>
                  <a:lnTo>
                    <a:pt x="87394" y="16249"/>
                  </a:lnTo>
                  <a:cubicBezTo>
                    <a:pt x="87455" y="16238"/>
                    <a:pt x="87491" y="16228"/>
                    <a:pt x="87302" y="16222"/>
                  </a:cubicBezTo>
                  <a:lnTo>
                    <a:pt x="87302" y="16222"/>
                  </a:lnTo>
                  <a:lnTo>
                    <a:pt x="87156" y="16234"/>
                  </a:lnTo>
                  <a:lnTo>
                    <a:pt x="87156" y="16234"/>
                  </a:lnTo>
                  <a:cubicBezTo>
                    <a:pt x="85192" y="16222"/>
                    <a:pt x="88806" y="16005"/>
                    <a:pt x="86605" y="15994"/>
                  </a:cubicBezTo>
                  <a:lnTo>
                    <a:pt x="86605" y="15994"/>
                  </a:lnTo>
                  <a:cubicBezTo>
                    <a:pt x="87555" y="16042"/>
                    <a:pt x="86280" y="16042"/>
                    <a:pt x="85282" y="16054"/>
                  </a:cubicBezTo>
                  <a:cubicBezTo>
                    <a:pt x="85186" y="16030"/>
                    <a:pt x="84741" y="16006"/>
                    <a:pt x="84031" y="15994"/>
                  </a:cubicBezTo>
                  <a:cubicBezTo>
                    <a:pt x="83406" y="15994"/>
                    <a:pt x="83659" y="16018"/>
                    <a:pt x="83538" y="16030"/>
                  </a:cubicBezTo>
                  <a:cubicBezTo>
                    <a:pt x="83202" y="16018"/>
                    <a:pt x="82540" y="16006"/>
                    <a:pt x="82624" y="15982"/>
                  </a:cubicBezTo>
                  <a:lnTo>
                    <a:pt x="82624" y="15982"/>
                  </a:lnTo>
                  <a:cubicBezTo>
                    <a:pt x="82526" y="15987"/>
                    <a:pt x="82435" y="15988"/>
                    <a:pt x="82348" y="15988"/>
                  </a:cubicBezTo>
                  <a:cubicBezTo>
                    <a:pt x="82061" y="15988"/>
                    <a:pt x="81817" y="15968"/>
                    <a:pt x="81465" y="15968"/>
                  </a:cubicBezTo>
                  <a:cubicBezTo>
                    <a:pt x="81406" y="15968"/>
                    <a:pt x="81344" y="15968"/>
                    <a:pt x="81278" y="15970"/>
                  </a:cubicBezTo>
                  <a:cubicBezTo>
                    <a:pt x="80761" y="15982"/>
                    <a:pt x="81314" y="15982"/>
                    <a:pt x="80941" y="15994"/>
                  </a:cubicBezTo>
                  <a:lnTo>
                    <a:pt x="78488" y="15982"/>
                  </a:lnTo>
                  <a:cubicBezTo>
                    <a:pt x="78247" y="15958"/>
                    <a:pt x="77526" y="15909"/>
                    <a:pt x="78055" y="15873"/>
                  </a:cubicBezTo>
                  <a:cubicBezTo>
                    <a:pt x="79221" y="15873"/>
                    <a:pt x="77610" y="15934"/>
                    <a:pt x="78825" y="15934"/>
                  </a:cubicBezTo>
                  <a:cubicBezTo>
                    <a:pt x="78295" y="15873"/>
                    <a:pt x="79895" y="15909"/>
                    <a:pt x="80111" y="15873"/>
                  </a:cubicBezTo>
                  <a:cubicBezTo>
                    <a:pt x="79726" y="15849"/>
                    <a:pt x="78945" y="15849"/>
                    <a:pt x="78295" y="15849"/>
                  </a:cubicBezTo>
                  <a:lnTo>
                    <a:pt x="78428" y="15861"/>
                  </a:lnTo>
                  <a:cubicBezTo>
                    <a:pt x="78139" y="15861"/>
                    <a:pt x="77706" y="15864"/>
                    <a:pt x="77267" y="15864"/>
                  </a:cubicBezTo>
                  <a:cubicBezTo>
                    <a:pt x="76828" y="15864"/>
                    <a:pt x="76383" y="15861"/>
                    <a:pt x="76071" y="15849"/>
                  </a:cubicBezTo>
                  <a:cubicBezTo>
                    <a:pt x="76215" y="15825"/>
                    <a:pt x="75939" y="15813"/>
                    <a:pt x="76371" y="15813"/>
                  </a:cubicBezTo>
                  <a:lnTo>
                    <a:pt x="75578" y="15813"/>
                  </a:lnTo>
                  <a:cubicBezTo>
                    <a:pt x="75470" y="15813"/>
                    <a:pt x="75373" y="15825"/>
                    <a:pt x="75602" y="15825"/>
                  </a:cubicBezTo>
                  <a:cubicBezTo>
                    <a:pt x="75478" y="15829"/>
                    <a:pt x="75352" y="15831"/>
                    <a:pt x="75229" y="15831"/>
                  </a:cubicBezTo>
                  <a:cubicBezTo>
                    <a:pt x="74983" y="15831"/>
                    <a:pt x="74748" y="15825"/>
                    <a:pt x="74556" y="15825"/>
                  </a:cubicBezTo>
                  <a:cubicBezTo>
                    <a:pt x="74547" y="15823"/>
                    <a:pt x="74498" y="15822"/>
                    <a:pt x="74416" y="15822"/>
                  </a:cubicBezTo>
                  <a:cubicBezTo>
                    <a:pt x="74316" y="15822"/>
                    <a:pt x="74168" y="15823"/>
                    <a:pt x="73987" y="15826"/>
                  </a:cubicBezTo>
                  <a:lnTo>
                    <a:pt x="73987" y="15826"/>
                  </a:lnTo>
                  <a:cubicBezTo>
                    <a:pt x="73982" y="15826"/>
                    <a:pt x="73960" y="15825"/>
                    <a:pt x="73918" y="15825"/>
                  </a:cubicBezTo>
                  <a:cubicBezTo>
                    <a:pt x="73877" y="15823"/>
                    <a:pt x="73796" y="15822"/>
                    <a:pt x="73683" y="15822"/>
                  </a:cubicBezTo>
                  <a:cubicBezTo>
                    <a:pt x="72971" y="15822"/>
                    <a:pt x="70972" y="15859"/>
                    <a:pt x="69356" y="15883"/>
                  </a:cubicBezTo>
                  <a:lnTo>
                    <a:pt x="69356" y="15883"/>
                  </a:lnTo>
                  <a:cubicBezTo>
                    <a:pt x="69318" y="15883"/>
                    <a:pt x="69279" y="15884"/>
                    <a:pt x="69237" y="15885"/>
                  </a:cubicBezTo>
                  <a:lnTo>
                    <a:pt x="69237" y="15885"/>
                  </a:lnTo>
                  <a:cubicBezTo>
                    <a:pt x="68483" y="15896"/>
                    <a:pt x="67823" y="15904"/>
                    <a:pt x="67433" y="15904"/>
                  </a:cubicBezTo>
                  <a:cubicBezTo>
                    <a:pt x="67244" y="15904"/>
                    <a:pt x="67118" y="15902"/>
                    <a:pt x="67076" y="15897"/>
                  </a:cubicBezTo>
                  <a:cubicBezTo>
                    <a:pt x="66655" y="15897"/>
                    <a:pt x="66138" y="15897"/>
                    <a:pt x="66234" y="15922"/>
                  </a:cubicBezTo>
                  <a:cubicBezTo>
                    <a:pt x="65525" y="15909"/>
                    <a:pt x="66451" y="15885"/>
                    <a:pt x="65934" y="15861"/>
                  </a:cubicBezTo>
                  <a:cubicBezTo>
                    <a:pt x="65922" y="15861"/>
                    <a:pt x="65982" y="15873"/>
                    <a:pt x="65813" y="15873"/>
                  </a:cubicBezTo>
                  <a:lnTo>
                    <a:pt x="65332" y="15837"/>
                  </a:lnTo>
                  <a:cubicBezTo>
                    <a:pt x="64773" y="15855"/>
                    <a:pt x="64085" y="15855"/>
                    <a:pt x="63392" y="15855"/>
                  </a:cubicBezTo>
                  <a:cubicBezTo>
                    <a:pt x="62699" y="15855"/>
                    <a:pt x="62002" y="15855"/>
                    <a:pt x="61424" y="15873"/>
                  </a:cubicBezTo>
                  <a:cubicBezTo>
                    <a:pt x="61761" y="15849"/>
                    <a:pt x="62146" y="15813"/>
                    <a:pt x="62891" y="15789"/>
                  </a:cubicBezTo>
                  <a:lnTo>
                    <a:pt x="63024" y="15801"/>
                  </a:lnTo>
                  <a:cubicBezTo>
                    <a:pt x="63132" y="15801"/>
                    <a:pt x="63745" y="15789"/>
                    <a:pt x="63733" y="15765"/>
                  </a:cubicBezTo>
                  <a:cubicBezTo>
                    <a:pt x="63434" y="15760"/>
                    <a:pt x="63156" y="15757"/>
                    <a:pt x="62879" y="15757"/>
                  </a:cubicBezTo>
                  <a:cubicBezTo>
                    <a:pt x="62487" y="15757"/>
                    <a:pt x="62097" y="15763"/>
                    <a:pt x="61653" y="15777"/>
                  </a:cubicBezTo>
                  <a:lnTo>
                    <a:pt x="61244" y="15765"/>
                  </a:lnTo>
                  <a:lnTo>
                    <a:pt x="61256" y="15765"/>
                  </a:lnTo>
                  <a:cubicBezTo>
                    <a:pt x="61016" y="15753"/>
                    <a:pt x="61040" y="15741"/>
                    <a:pt x="61136" y="15741"/>
                  </a:cubicBezTo>
                  <a:lnTo>
                    <a:pt x="61184" y="15741"/>
                  </a:lnTo>
                  <a:cubicBezTo>
                    <a:pt x="61064" y="15722"/>
                    <a:pt x="60816" y="15716"/>
                    <a:pt x="60490" y="15716"/>
                  </a:cubicBezTo>
                  <a:cubicBezTo>
                    <a:pt x="59759" y="15716"/>
                    <a:pt x="58640" y="15749"/>
                    <a:pt x="57731" y="15749"/>
                  </a:cubicBezTo>
                  <a:cubicBezTo>
                    <a:pt x="57498" y="15749"/>
                    <a:pt x="57279" y="15747"/>
                    <a:pt x="57083" y="15741"/>
                  </a:cubicBezTo>
                  <a:cubicBezTo>
                    <a:pt x="56699" y="15741"/>
                    <a:pt x="57047" y="15753"/>
                    <a:pt x="56578" y="15765"/>
                  </a:cubicBezTo>
                  <a:cubicBezTo>
                    <a:pt x="55244" y="15741"/>
                    <a:pt x="54330" y="15717"/>
                    <a:pt x="52935" y="15705"/>
                  </a:cubicBezTo>
                  <a:lnTo>
                    <a:pt x="52935" y="15705"/>
                  </a:lnTo>
                  <a:cubicBezTo>
                    <a:pt x="52490" y="15729"/>
                    <a:pt x="52466" y="15741"/>
                    <a:pt x="52995" y="15765"/>
                  </a:cubicBezTo>
                  <a:lnTo>
                    <a:pt x="51949" y="15753"/>
                  </a:lnTo>
                  <a:cubicBezTo>
                    <a:pt x="52899" y="15681"/>
                    <a:pt x="49989" y="15693"/>
                    <a:pt x="51047" y="15621"/>
                  </a:cubicBezTo>
                  <a:cubicBezTo>
                    <a:pt x="50896" y="15609"/>
                    <a:pt x="50662" y="15603"/>
                    <a:pt x="50391" y="15603"/>
                  </a:cubicBezTo>
                  <a:cubicBezTo>
                    <a:pt x="50121" y="15603"/>
                    <a:pt x="49814" y="15609"/>
                    <a:pt x="49520" y="15621"/>
                  </a:cubicBezTo>
                  <a:cubicBezTo>
                    <a:pt x="49459" y="15633"/>
                    <a:pt x="49363" y="15669"/>
                    <a:pt x="48630" y="15669"/>
                  </a:cubicBezTo>
                  <a:lnTo>
                    <a:pt x="46994" y="15621"/>
                  </a:lnTo>
                  <a:cubicBezTo>
                    <a:pt x="46790" y="15597"/>
                    <a:pt x="47103" y="15597"/>
                    <a:pt x="47067" y="15573"/>
                  </a:cubicBezTo>
                  <a:lnTo>
                    <a:pt x="47067" y="15573"/>
                  </a:lnTo>
                  <a:cubicBezTo>
                    <a:pt x="46835" y="15579"/>
                    <a:pt x="46650" y="15582"/>
                    <a:pt x="46495" y="15582"/>
                  </a:cubicBezTo>
                  <a:cubicBezTo>
                    <a:pt x="45958" y="15582"/>
                    <a:pt x="45784" y="15550"/>
                    <a:pt x="45313" y="15534"/>
                  </a:cubicBezTo>
                  <a:lnTo>
                    <a:pt x="45313" y="15534"/>
                  </a:lnTo>
                  <a:cubicBezTo>
                    <a:pt x="46541" y="15538"/>
                    <a:pt x="47775" y="15544"/>
                    <a:pt x="49003" y="15549"/>
                  </a:cubicBezTo>
                  <a:cubicBezTo>
                    <a:pt x="45618" y="15470"/>
                    <a:pt x="41901" y="15398"/>
                    <a:pt x="38444" y="15398"/>
                  </a:cubicBezTo>
                  <a:cubicBezTo>
                    <a:pt x="35564" y="15398"/>
                    <a:pt x="32864" y="15448"/>
                    <a:pt x="30688" y="15585"/>
                  </a:cubicBezTo>
                  <a:cubicBezTo>
                    <a:pt x="30424" y="15501"/>
                    <a:pt x="28789" y="15441"/>
                    <a:pt x="27201" y="15416"/>
                  </a:cubicBezTo>
                  <a:cubicBezTo>
                    <a:pt x="26176" y="15393"/>
                    <a:pt x="25176" y="15380"/>
                    <a:pt x="24580" y="15380"/>
                  </a:cubicBezTo>
                  <a:cubicBezTo>
                    <a:pt x="24253" y="15380"/>
                    <a:pt x="24048" y="15384"/>
                    <a:pt x="24027" y="15392"/>
                  </a:cubicBezTo>
                  <a:cubicBezTo>
                    <a:pt x="22776" y="15416"/>
                    <a:pt x="21501" y="15441"/>
                    <a:pt x="20227" y="15465"/>
                  </a:cubicBezTo>
                  <a:cubicBezTo>
                    <a:pt x="17100" y="15513"/>
                    <a:pt x="13878" y="15525"/>
                    <a:pt x="10571" y="15537"/>
                  </a:cubicBezTo>
                  <a:lnTo>
                    <a:pt x="5544" y="15537"/>
                  </a:lnTo>
                  <a:lnTo>
                    <a:pt x="842" y="15513"/>
                  </a:lnTo>
                  <a:cubicBezTo>
                    <a:pt x="866" y="13625"/>
                    <a:pt x="878" y="11713"/>
                    <a:pt x="891" y="9777"/>
                  </a:cubicBezTo>
                  <a:cubicBezTo>
                    <a:pt x="891" y="7853"/>
                    <a:pt x="915" y="4594"/>
                    <a:pt x="927" y="987"/>
                  </a:cubicBezTo>
                  <a:lnTo>
                    <a:pt x="15032" y="1059"/>
                  </a:lnTo>
                  <a:lnTo>
                    <a:pt x="17281" y="1071"/>
                  </a:lnTo>
                  <a:lnTo>
                    <a:pt x="14779" y="1047"/>
                  </a:lnTo>
                  <a:lnTo>
                    <a:pt x="23558" y="938"/>
                  </a:lnTo>
                  <a:cubicBezTo>
                    <a:pt x="23065" y="914"/>
                    <a:pt x="22980" y="890"/>
                    <a:pt x="21826" y="854"/>
                  </a:cubicBezTo>
                  <a:lnTo>
                    <a:pt x="21826" y="854"/>
                  </a:lnTo>
                  <a:lnTo>
                    <a:pt x="23233" y="878"/>
                  </a:lnTo>
                  <a:cubicBezTo>
                    <a:pt x="24520" y="806"/>
                    <a:pt x="27490" y="806"/>
                    <a:pt x="28885" y="782"/>
                  </a:cubicBezTo>
                  <a:lnTo>
                    <a:pt x="28885" y="782"/>
                  </a:lnTo>
                  <a:cubicBezTo>
                    <a:pt x="28584" y="818"/>
                    <a:pt x="29678" y="818"/>
                    <a:pt x="30652" y="830"/>
                  </a:cubicBezTo>
                  <a:lnTo>
                    <a:pt x="30268" y="806"/>
                  </a:lnTo>
                  <a:lnTo>
                    <a:pt x="30268" y="806"/>
                  </a:lnTo>
                  <a:cubicBezTo>
                    <a:pt x="31001" y="809"/>
                    <a:pt x="31759" y="809"/>
                    <a:pt x="32528" y="809"/>
                  </a:cubicBezTo>
                  <a:cubicBezTo>
                    <a:pt x="35604" y="809"/>
                    <a:pt x="38863" y="794"/>
                    <a:pt x="41499" y="794"/>
                  </a:cubicBezTo>
                  <a:cubicBezTo>
                    <a:pt x="41956" y="794"/>
                    <a:pt x="42293" y="806"/>
                    <a:pt x="42497" y="818"/>
                  </a:cubicBezTo>
                  <a:lnTo>
                    <a:pt x="45660" y="794"/>
                  </a:lnTo>
                  <a:lnTo>
                    <a:pt x="45660" y="794"/>
                  </a:lnTo>
                  <a:cubicBezTo>
                    <a:pt x="45425" y="841"/>
                    <a:pt x="48136" y="831"/>
                    <a:pt x="46865" y="864"/>
                  </a:cubicBezTo>
                  <a:lnTo>
                    <a:pt x="46865" y="864"/>
                  </a:lnTo>
                  <a:cubicBezTo>
                    <a:pt x="49190" y="807"/>
                    <a:pt x="51547" y="841"/>
                    <a:pt x="53764" y="782"/>
                  </a:cubicBezTo>
                  <a:cubicBezTo>
                    <a:pt x="61797" y="782"/>
                    <a:pt x="70347" y="746"/>
                    <a:pt x="78656" y="662"/>
                  </a:cubicBezTo>
                  <a:lnTo>
                    <a:pt x="78452" y="650"/>
                  </a:lnTo>
                  <a:lnTo>
                    <a:pt x="82709" y="578"/>
                  </a:lnTo>
                  <a:lnTo>
                    <a:pt x="84945" y="554"/>
                  </a:lnTo>
                  <a:lnTo>
                    <a:pt x="87350" y="554"/>
                  </a:lnTo>
                  <a:cubicBezTo>
                    <a:pt x="87350" y="566"/>
                    <a:pt x="87350" y="578"/>
                    <a:pt x="87350" y="590"/>
                  </a:cubicBezTo>
                  <a:cubicBezTo>
                    <a:pt x="87362" y="1203"/>
                    <a:pt x="87374" y="1876"/>
                    <a:pt x="87386" y="2562"/>
                  </a:cubicBezTo>
                  <a:cubicBezTo>
                    <a:pt x="87398" y="3259"/>
                    <a:pt x="87422" y="3981"/>
                    <a:pt x="87434" y="4654"/>
                  </a:cubicBezTo>
                  <a:cubicBezTo>
                    <a:pt x="87458" y="5989"/>
                    <a:pt x="87495" y="7131"/>
                    <a:pt x="87543" y="7636"/>
                  </a:cubicBezTo>
                  <a:cubicBezTo>
                    <a:pt x="87555" y="10546"/>
                    <a:pt x="87603" y="11713"/>
                    <a:pt x="87627" y="14563"/>
                  </a:cubicBezTo>
                  <a:cubicBezTo>
                    <a:pt x="87631" y="14492"/>
                    <a:pt x="87636" y="14461"/>
                    <a:pt x="87640" y="14461"/>
                  </a:cubicBezTo>
                  <a:cubicBezTo>
                    <a:pt x="87670" y="14461"/>
                    <a:pt x="87685" y="16270"/>
                    <a:pt x="87706" y="16270"/>
                  </a:cubicBezTo>
                  <a:cubicBezTo>
                    <a:pt x="87711" y="16270"/>
                    <a:pt x="87717" y="16173"/>
                    <a:pt x="87723" y="15934"/>
                  </a:cubicBezTo>
                  <a:cubicBezTo>
                    <a:pt x="87783" y="14046"/>
                    <a:pt x="87735" y="13937"/>
                    <a:pt x="87783" y="12326"/>
                  </a:cubicBezTo>
                  <a:lnTo>
                    <a:pt x="87783" y="12326"/>
                  </a:lnTo>
                  <a:lnTo>
                    <a:pt x="87771" y="12374"/>
                  </a:lnTo>
                  <a:cubicBezTo>
                    <a:pt x="87783" y="10402"/>
                    <a:pt x="87807" y="8418"/>
                    <a:pt x="87819" y="6434"/>
                  </a:cubicBezTo>
                  <a:cubicBezTo>
                    <a:pt x="87831" y="4305"/>
                    <a:pt x="87843" y="2177"/>
                    <a:pt x="87855" y="49"/>
                  </a:cubicBezTo>
                  <a:lnTo>
                    <a:pt x="766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17"/>
          <p:cNvGrpSpPr/>
          <p:nvPr/>
        </p:nvGrpSpPr>
        <p:grpSpPr>
          <a:xfrm>
            <a:off x="141975" y="3545925"/>
            <a:ext cx="473675" cy="474700"/>
            <a:chOff x="311700" y="2314625"/>
            <a:chExt cx="473675" cy="474700"/>
          </a:xfrm>
        </p:grpSpPr>
        <p:sp>
          <p:nvSpPr>
            <p:cNvPr id="643" name="Google Shape;643;p17"/>
            <p:cNvSpPr/>
            <p:nvPr/>
          </p:nvSpPr>
          <p:spPr>
            <a:xfrm>
              <a:off x="320125" y="2325150"/>
              <a:ext cx="453075" cy="453350"/>
            </a:xfrm>
            <a:custGeom>
              <a:avLst/>
              <a:gdLst/>
              <a:ahLst/>
              <a:cxnLst/>
              <a:rect l="l" t="t" r="r" b="b"/>
              <a:pathLst>
                <a:path w="18123" h="18134" extrusionOk="0">
                  <a:moveTo>
                    <a:pt x="9067" y="0"/>
                  </a:moveTo>
                  <a:cubicBezTo>
                    <a:pt x="4053" y="0"/>
                    <a:pt x="0" y="4064"/>
                    <a:pt x="0" y="9067"/>
                  </a:cubicBezTo>
                  <a:cubicBezTo>
                    <a:pt x="0" y="14069"/>
                    <a:pt x="4053" y="18134"/>
                    <a:pt x="9067" y="18134"/>
                  </a:cubicBezTo>
                  <a:cubicBezTo>
                    <a:pt x="14070" y="18134"/>
                    <a:pt x="18122" y="14069"/>
                    <a:pt x="18122" y="9067"/>
                  </a:cubicBezTo>
                  <a:cubicBezTo>
                    <a:pt x="18122" y="4064"/>
                    <a:pt x="14070" y="0"/>
                    <a:pt x="9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311700" y="2314625"/>
              <a:ext cx="473675" cy="474700"/>
            </a:xfrm>
            <a:custGeom>
              <a:avLst/>
              <a:gdLst/>
              <a:ahLst/>
              <a:cxnLst/>
              <a:rect l="l" t="t" r="r" b="b"/>
              <a:pathLst>
                <a:path w="18947" h="18988" extrusionOk="0">
                  <a:moveTo>
                    <a:pt x="8214" y="869"/>
                  </a:moveTo>
                  <a:cubicBezTo>
                    <a:pt x="8182" y="875"/>
                    <a:pt x="8150" y="882"/>
                    <a:pt x="8118" y="890"/>
                  </a:cubicBezTo>
                  <a:cubicBezTo>
                    <a:pt x="8168" y="881"/>
                    <a:pt x="8199" y="874"/>
                    <a:pt x="8214" y="869"/>
                  </a:cubicBezTo>
                  <a:close/>
                  <a:moveTo>
                    <a:pt x="18743" y="9810"/>
                  </a:moveTo>
                  <a:cubicBezTo>
                    <a:pt x="18748" y="9810"/>
                    <a:pt x="18756" y="9831"/>
                    <a:pt x="18763" y="9866"/>
                  </a:cubicBezTo>
                  <a:lnTo>
                    <a:pt x="18763" y="9866"/>
                  </a:lnTo>
                  <a:cubicBezTo>
                    <a:pt x="18758" y="9873"/>
                    <a:pt x="18753" y="9877"/>
                    <a:pt x="18748" y="9877"/>
                  </a:cubicBezTo>
                  <a:cubicBezTo>
                    <a:pt x="18743" y="9877"/>
                    <a:pt x="18738" y="9871"/>
                    <a:pt x="18736" y="9861"/>
                  </a:cubicBezTo>
                  <a:cubicBezTo>
                    <a:pt x="18736" y="9826"/>
                    <a:pt x="18738" y="9810"/>
                    <a:pt x="18743" y="9810"/>
                  </a:cubicBezTo>
                  <a:close/>
                  <a:moveTo>
                    <a:pt x="18880" y="9979"/>
                  </a:moveTo>
                  <a:cubicBezTo>
                    <a:pt x="18880" y="10022"/>
                    <a:pt x="18881" y="10066"/>
                    <a:pt x="18883" y="10109"/>
                  </a:cubicBezTo>
                  <a:lnTo>
                    <a:pt x="18883" y="10109"/>
                  </a:lnTo>
                  <a:cubicBezTo>
                    <a:pt x="18885" y="10097"/>
                    <a:pt x="18887" y="10087"/>
                    <a:pt x="18890" y="10077"/>
                  </a:cubicBezTo>
                  <a:lnTo>
                    <a:pt x="18890" y="10077"/>
                  </a:lnTo>
                  <a:cubicBezTo>
                    <a:pt x="18887" y="10044"/>
                    <a:pt x="18883" y="10011"/>
                    <a:pt x="18880" y="9979"/>
                  </a:cubicBezTo>
                  <a:close/>
                  <a:moveTo>
                    <a:pt x="18925" y="10022"/>
                  </a:moveTo>
                  <a:cubicBezTo>
                    <a:pt x="18922" y="10022"/>
                    <a:pt x="18919" y="10028"/>
                    <a:pt x="18916" y="10041"/>
                  </a:cubicBezTo>
                  <a:cubicBezTo>
                    <a:pt x="18914" y="10039"/>
                    <a:pt x="18912" y="10038"/>
                    <a:pt x="18910" y="10038"/>
                  </a:cubicBezTo>
                  <a:cubicBezTo>
                    <a:pt x="18902" y="10038"/>
                    <a:pt x="18896" y="10053"/>
                    <a:pt x="18890" y="10077"/>
                  </a:cubicBezTo>
                  <a:lnTo>
                    <a:pt x="18890" y="10077"/>
                  </a:lnTo>
                  <a:cubicBezTo>
                    <a:pt x="18891" y="10085"/>
                    <a:pt x="18891" y="10093"/>
                    <a:pt x="18892" y="10101"/>
                  </a:cubicBezTo>
                  <a:cubicBezTo>
                    <a:pt x="18895" y="10175"/>
                    <a:pt x="18899" y="10248"/>
                    <a:pt x="18902" y="10312"/>
                  </a:cubicBezTo>
                  <a:lnTo>
                    <a:pt x="18902" y="10312"/>
                  </a:lnTo>
                  <a:cubicBezTo>
                    <a:pt x="18909" y="10266"/>
                    <a:pt x="18917" y="10219"/>
                    <a:pt x="18928" y="10185"/>
                  </a:cubicBezTo>
                  <a:cubicBezTo>
                    <a:pt x="18947" y="10100"/>
                    <a:pt x="18936" y="10022"/>
                    <a:pt x="18925" y="10022"/>
                  </a:cubicBezTo>
                  <a:close/>
                  <a:moveTo>
                    <a:pt x="18822" y="10341"/>
                  </a:moveTo>
                  <a:cubicBezTo>
                    <a:pt x="18821" y="10345"/>
                    <a:pt x="18821" y="10349"/>
                    <a:pt x="18820" y="10354"/>
                  </a:cubicBezTo>
                  <a:cubicBezTo>
                    <a:pt x="18822" y="10366"/>
                    <a:pt x="18825" y="10375"/>
                    <a:pt x="18827" y="10381"/>
                  </a:cubicBezTo>
                  <a:lnTo>
                    <a:pt x="18827" y="10381"/>
                  </a:lnTo>
                  <a:cubicBezTo>
                    <a:pt x="18825" y="10369"/>
                    <a:pt x="18824" y="10355"/>
                    <a:pt x="18822" y="10341"/>
                  </a:cubicBezTo>
                  <a:close/>
                  <a:moveTo>
                    <a:pt x="18904" y="10338"/>
                  </a:moveTo>
                  <a:lnTo>
                    <a:pt x="18904" y="10338"/>
                  </a:lnTo>
                  <a:cubicBezTo>
                    <a:pt x="18910" y="10439"/>
                    <a:pt x="18915" y="10510"/>
                    <a:pt x="18921" y="10510"/>
                  </a:cubicBezTo>
                  <a:cubicBezTo>
                    <a:pt x="18923" y="10510"/>
                    <a:pt x="18926" y="10499"/>
                    <a:pt x="18928" y="10474"/>
                  </a:cubicBezTo>
                  <a:cubicBezTo>
                    <a:pt x="18918" y="10429"/>
                    <a:pt x="18910" y="10383"/>
                    <a:pt x="18904" y="10338"/>
                  </a:cubicBezTo>
                  <a:close/>
                  <a:moveTo>
                    <a:pt x="18207" y="11520"/>
                  </a:moveTo>
                  <a:lnTo>
                    <a:pt x="18207" y="11520"/>
                  </a:lnTo>
                  <a:cubicBezTo>
                    <a:pt x="18170" y="11592"/>
                    <a:pt x="18146" y="11664"/>
                    <a:pt x="18134" y="11737"/>
                  </a:cubicBezTo>
                  <a:cubicBezTo>
                    <a:pt x="18110" y="11821"/>
                    <a:pt x="18074" y="11917"/>
                    <a:pt x="18062" y="12001"/>
                  </a:cubicBezTo>
                  <a:lnTo>
                    <a:pt x="18074" y="11977"/>
                  </a:lnTo>
                  <a:lnTo>
                    <a:pt x="18074" y="11977"/>
                  </a:lnTo>
                  <a:cubicBezTo>
                    <a:pt x="18067" y="12006"/>
                    <a:pt x="18060" y="12036"/>
                    <a:pt x="18053" y="12065"/>
                  </a:cubicBezTo>
                  <a:lnTo>
                    <a:pt x="18053" y="12065"/>
                  </a:lnTo>
                  <a:cubicBezTo>
                    <a:pt x="18079" y="11980"/>
                    <a:pt x="18093" y="11955"/>
                    <a:pt x="18102" y="11955"/>
                  </a:cubicBezTo>
                  <a:cubicBezTo>
                    <a:pt x="18114" y="11955"/>
                    <a:pt x="18116" y="12006"/>
                    <a:pt x="18126" y="12006"/>
                  </a:cubicBezTo>
                  <a:cubicBezTo>
                    <a:pt x="18133" y="12006"/>
                    <a:pt x="18145" y="11978"/>
                    <a:pt x="18170" y="11881"/>
                  </a:cubicBezTo>
                  <a:lnTo>
                    <a:pt x="18170" y="11881"/>
                  </a:lnTo>
                  <a:cubicBezTo>
                    <a:pt x="18158" y="11896"/>
                    <a:pt x="18150" y="11903"/>
                    <a:pt x="18145" y="11903"/>
                  </a:cubicBezTo>
                  <a:cubicBezTo>
                    <a:pt x="18130" y="11903"/>
                    <a:pt x="18144" y="11844"/>
                    <a:pt x="18170" y="11773"/>
                  </a:cubicBezTo>
                  <a:cubicBezTo>
                    <a:pt x="18195" y="11688"/>
                    <a:pt x="18207" y="11604"/>
                    <a:pt x="18207" y="11520"/>
                  </a:cubicBezTo>
                  <a:close/>
                  <a:moveTo>
                    <a:pt x="18053" y="12065"/>
                  </a:moveTo>
                  <a:lnTo>
                    <a:pt x="18053" y="12065"/>
                  </a:lnTo>
                  <a:cubicBezTo>
                    <a:pt x="18052" y="12068"/>
                    <a:pt x="18051" y="12071"/>
                    <a:pt x="18050" y="12073"/>
                  </a:cubicBezTo>
                  <a:cubicBezTo>
                    <a:pt x="18050" y="12074"/>
                    <a:pt x="18050" y="12074"/>
                    <a:pt x="18050" y="12075"/>
                  </a:cubicBezTo>
                  <a:lnTo>
                    <a:pt x="18050" y="12075"/>
                  </a:lnTo>
                  <a:cubicBezTo>
                    <a:pt x="18051" y="12072"/>
                    <a:pt x="18052" y="12068"/>
                    <a:pt x="18053" y="12065"/>
                  </a:cubicBezTo>
                  <a:close/>
                  <a:moveTo>
                    <a:pt x="17500" y="13439"/>
                  </a:moveTo>
                  <a:lnTo>
                    <a:pt x="17500" y="13439"/>
                  </a:lnTo>
                  <a:cubicBezTo>
                    <a:pt x="17491" y="13461"/>
                    <a:pt x="17482" y="13482"/>
                    <a:pt x="17473" y="13504"/>
                  </a:cubicBezTo>
                  <a:cubicBezTo>
                    <a:pt x="17413" y="13685"/>
                    <a:pt x="17341" y="13853"/>
                    <a:pt x="17257" y="14009"/>
                  </a:cubicBezTo>
                  <a:cubicBezTo>
                    <a:pt x="17236" y="14037"/>
                    <a:pt x="17216" y="14065"/>
                    <a:pt x="17197" y="14093"/>
                  </a:cubicBezTo>
                  <a:lnTo>
                    <a:pt x="17197" y="14093"/>
                  </a:lnTo>
                  <a:cubicBezTo>
                    <a:pt x="17256" y="13975"/>
                    <a:pt x="17333" y="13818"/>
                    <a:pt x="17401" y="13661"/>
                  </a:cubicBezTo>
                  <a:cubicBezTo>
                    <a:pt x="17435" y="13581"/>
                    <a:pt x="17469" y="13506"/>
                    <a:pt x="17500" y="13439"/>
                  </a:cubicBezTo>
                  <a:close/>
                  <a:moveTo>
                    <a:pt x="10718" y="18038"/>
                  </a:moveTo>
                  <a:lnTo>
                    <a:pt x="10718" y="18038"/>
                  </a:lnTo>
                  <a:cubicBezTo>
                    <a:pt x="10681" y="18046"/>
                    <a:pt x="10645" y="18049"/>
                    <a:pt x="10608" y="18053"/>
                  </a:cubicBezTo>
                  <a:lnTo>
                    <a:pt x="10608" y="18053"/>
                  </a:lnTo>
                  <a:cubicBezTo>
                    <a:pt x="10645" y="18049"/>
                    <a:pt x="10681" y="18043"/>
                    <a:pt x="10718" y="18038"/>
                  </a:cubicBezTo>
                  <a:close/>
                  <a:moveTo>
                    <a:pt x="11613" y="17858"/>
                  </a:moveTo>
                  <a:lnTo>
                    <a:pt x="11613" y="17858"/>
                  </a:lnTo>
                  <a:cubicBezTo>
                    <a:pt x="11408" y="17919"/>
                    <a:pt x="11016" y="18014"/>
                    <a:pt x="11016" y="18050"/>
                  </a:cubicBezTo>
                  <a:cubicBezTo>
                    <a:pt x="10915" y="18068"/>
                    <a:pt x="10852" y="18076"/>
                    <a:pt x="10814" y="18076"/>
                  </a:cubicBezTo>
                  <a:cubicBezTo>
                    <a:pt x="10757" y="18076"/>
                    <a:pt x="10756" y="18058"/>
                    <a:pt x="10762" y="18031"/>
                  </a:cubicBezTo>
                  <a:lnTo>
                    <a:pt x="10762" y="18031"/>
                  </a:lnTo>
                  <a:cubicBezTo>
                    <a:pt x="11048" y="17987"/>
                    <a:pt x="11332" y="17929"/>
                    <a:pt x="11613" y="17858"/>
                  </a:cubicBezTo>
                  <a:close/>
                  <a:moveTo>
                    <a:pt x="6819" y="18519"/>
                  </a:moveTo>
                  <a:lnTo>
                    <a:pt x="6888" y="18538"/>
                  </a:lnTo>
                  <a:lnTo>
                    <a:pt x="6888" y="18538"/>
                  </a:lnTo>
                  <a:cubicBezTo>
                    <a:pt x="6865" y="18532"/>
                    <a:pt x="6842" y="18525"/>
                    <a:pt x="6819" y="18519"/>
                  </a:cubicBezTo>
                  <a:close/>
                  <a:moveTo>
                    <a:pt x="9549" y="0"/>
                  </a:moveTo>
                  <a:cubicBezTo>
                    <a:pt x="8767" y="0"/>
                    <a:pt x="7985" y="108"/>
                    <a:pt x="7240" y="301"/>
                  </a:cubicBezTo>
                  <a:cubicBezTo>
                    <a:pt x="7071" y="349"/>
                    <a:pt x="6939" y="385"/>
                    <a:pt x="6795" y="409"/>
                  </a:cubicBezTo>
                  <a:cubicBezTo>
                    <a:pt x="6651" y="433"/>
                    <a:pt x="6530" y="457"/>
                    <a:pt x="6386" y="493"/>
                  </a:cubicBezTo>
                  <a:cubicBezTo>
                    <a:pt x="5713" y="734"/>
                    <a:pt x="5051" y="1034"/>
                    <a:pt x="4438" y="1419"/>
                  </a:cubicBezTo>
                  <a:cubicBezTo>
                    <a:pt x="3818" y="1805"/>
                    <a:pt x="3232" y="2259"/>
                    <a:pt x="2725" y="2793"/>
                  </a:cubicBezTo>
                  <a:lnTo>
                    <a:pt x="2725" y="2793"/>
                  </a:lnTo>
                  <a:cubicBezTo>
                    <a:pt x="2727" y="2792"/>
                    <a:pt x="2729" y="2791"/>
                    <a:pt x="2730" y="2790"/>
                  </a:cubicBezTo>
                  <a:lnTo>
                    <a:pt x="2730" y="2790"/>
                  </a:lnTo>
                  <a:cubicBezTo>
                    <a:pt x="2721" y="2799"/>
                    <a:pt x="2711" y="2809"/>
                    <a:pt x="2701" y="2818"/>
                  </a:cubicBezTo>
                  <a:lnTo>
                    <a:pt x="2701" y="2818"/>
                  </a:lnTo>
                  <a:cubicBezTo>
                    <a:pt x="2709" y="2810"/>
                    <a:pt x="2717" y="2801"/>
                    <a:pt x="2725" y="2793"/>
                  </a:cubicBezTo>
                  <a:lnTo>
                    <a:pt x="2725" y="2793"/>
                  </a:lnTo>
                  <a:cubicBezTo>
                    <a:pt x="2706" y="2803"/>
                    <a:pt x="2695" y="2815"/>
                    <a:pt x="2684" y="2834"/>
                  </a:cubicBezTo>
                  <a:lnTo>
                    <a:pt x="2684" y="2834"/>
                  </a:lnTo>
                  <a:cubicBezTo>
                    <a:pt x="2690" y="2829"/>
                    <a:pt x="2695" y="2823"/>
                    <a:pt x="2701" y="2818"/>
                  </a:cubicBezTo>
                  <a:lnTo>
                    <a:pt x="2701" y="2818"/>
                  </a:lnTo>
                  <a:cubicBezTo>
                    <a:pt x="2695" y="2825"/>
                    <a:pt x="2689" y="2831"/>
                    <a:pt x="2682" y="2838"/>
                  </a:cubicBezTo>
                  <a:cubicBezTo>
                    <a:pt x="2683" y="2837"/>
                    <a:pt x="2684" y="2836"/>
                    <a:pt x="2684" y="2834"/>
                  </a:cubicBezTo>
                  <a:lnTo>
                    <a:pt x="2684" y="2834"/>
                  </a:lnTo>
                  <a:cubicBezTo>
                    <a:pt x="2187" y="3315"/>
                    <a:pt x="1757" y="3842"/>
                    <a:pt x="1372" y="4425"/>
                  </a:cubicBezTo>
                  <a:cubicBezTo>
                    <a:pt x="1384" y="4425"/>
                    <a:pt x="1323" y="4522"/>
                    <a:pt x="1299" y="4570"/>
                  </a:cubicBezTo>
                  <a:cubicBezTo>
                    <a:pt x="1251" y="4630"/>
                    <a:pt x="1215" y="4690"/>
                    <a:pt x="1179" y="4762"/>
                  </a:cubicBezTo>
                  <a:lnTo>
                    <a:pt x="1059" y="4966"/>
                  </a:lnTo>
                  <a:lnTo>
                    <a:pt x="927" y="5231"/>
                  </a:lnTo>
                  <a:cubicBezTo>
                    <a:pt x="710" y="5700"/>
                    <a:pt x="518" y="6193"/>
                    <a:pt x="385" y="6698"/>
                  </a:cubicBezTo>
                  <a:cubicBezTo>
                    <a:pt x="241" y="7203"/>
                    <a:pt x="157" y="7720"/>
                    <a:pt x="97" y="8249"/>
                  </a:cubicBezTo>
                  <a:cubicBezTo>
                    <a:pt x="85" y="8358"/>
                    <a:pt x="73" y="8466"/>
                    <a:pt x="73" y="8550"/>
                  </a:cubicBezTo>
                  <a:cubicBezTo>
                    <a:pt x="61" y="8634"/>
                    <a:pt x="61" y="8730"/>
                    <a:pt x="49" y="8802"/>
                  </a:cubicBezTo>
                  <a:cubicBezTo>
                    <a:pt x="49" y="8947"/>
                    <a:pt x="37" y="9031"/>
                    <a:pt x="37" y="9067"/>
                  </a:cubicBezTo>
                  <a:lnTo>
                    <a:pt x="37" y="9308"/>
                  </a:lnTo>
                  <a:cubicBezTo>
                    <a:pt x="1" y="10113"/>
                    <a:pt x="61" y="10907"/>
                    <a:pt x="205" y="11688"/>
                  </a:cubicBezTo>
                  <a:cubicBezTo>
                    <a:pt x="349" y="12434"/>
                    <a:pt x="590" y="13143"/>
                    <a:pt x="927" y="13805"/>
                  </a:cubicBezTo>
                  <a:lnTo>
                    <a:pt x="1059" y="14009"/>
                  </a:lnTo>
                  <a:lnTo>
                    <a:pt x="1191" y="14190"/>
                  </a:lnTo>
                  <a:lnTo>
                    <a:pt x="1323" y="14382"/>
                  </a:lnTo>
                  <a:lnTo>
                    <a:pt x="1456" y="14538"/>
                  </a:lnTo>
                  <a:cubicBezTo>
                    <a:pt x="1564" y="14755"/>
                    <a:pt x="1636" y="14767"/>
                    <a:pt x="1792" y="15007"/>
                  </a:cubicBezTo>
                  <a:cubicBezTo>
                    <a:pt x="1913" y="15248"/>
                    <a:pt x="2069" y="15488"/>
                    <a:pt x="2249" y="15693"/>
                  </a:cubicBezTo>
                  <a:cubicBezTo>
                    <a:pt x="2292" y="15746"/>
                    <a:pt x="2321" y="15774"/>
                    <a:pt x="2330" y="15774"/>
                  </a:cubicBezTo>
                  <a:cubicBezTo>
                    <a:pt x="2341" y="15774"/>
                    <a:pt x="2321" y="15731"/>
                    <a:pt x="2261" y="15645"/>
                  </a:cubicBezTo>
                  <a:lnTo>
                    <a:pt x="2261" y="15645"/>
                  </a:lnTo>
                  <a:cubicBezTo>
                    <a:pt x="2658" y="16078"/>
                    <a:pt x="3091" y="16486"/>
                    <a:pt x="3548" y="16859"/>
                  </a:cubicBezTo>
                  <a:cubicBezTo>
                    <a:pt x="3752" y="17003"/>
                    <a:pt x="3957" y="17148"/>
                    <a:pt x="4173" y="17280"/>
                  </a:cubicBezTo>
                  <a:cubicBezTo>
                    <a:pt x="4306" y="17352"/>
                    <a:pt x="4426" y="17436"/>
                    <a:pt x="4522" y="17545"/>
                  </a:cubicBezTo>
                  <a:cubicBezTo>
                    <a:pt x="5015" y="17809"/>
                    <a:pt x="4859" y="17761"/>
                    <a:pt x="5364" y="18026"/>
                  </a:cubicBezTo>
                  <a:cubicBezTo>
                    <a:pt x="5604" y="18158"/>
                    <a:pt x="5857" y="18254"/>
                    <a:pt x="6121" y="18326"/>
                  </a:cubicBezTo>
                  <a:cubicBezTo>
                    <a:pt x="6302" y="18386"/>
                    <a:pt x="6470" y="18422"/>
                    <a:pt x="6614" y="18471"/>
                  </a:cubicBezTo>
                  <a:cubicBezTo>
                    <a:pt x="6759" y="18507"/>
                    <a:pt x="6867" y="18519"/>
                    <a:pt x="6903" y="18543"/>
                  </a:cubicBezTo>
                  <a:lnTo>
                    <a:pt x="6888" y="18538"/>
                  </a:lnTo>
                  <a:lnTo>
                    <a:pt x="6888" y="18538"/>
                  </a:lnTo>
                  <a:cubicBezTo>
                    <a:pt x="7487" y="18711"/>
                    <a:pt x="7901" y="18870"/>
                    <a:pt x="8538" y="18940"/>
                  </a:cubicBezTo>
                  <a:cubicBezTo>
                    <a:pt x="8851" y="18972"/>
                    <a:pt x="9164" y="18988"/>
                    <a:pt x="9473" y="18988"/>
                  </a:cubicBezTo>
                  <a:cubicBezTo>
                    <a:pt x="9627" y="18988"/>
                    <a:pt x="9781" y="18984"/>
                    <a:pt x="9933" y="18976"/>
                  </a:cubicBezTo>
                  <a:cubicBezTo>
                    <a:pt x="10414" y="18952"/>
                    <a:pt x="10883" y="18891"/>
                    <a:pt x="11340" y="18795"/>
                  </a:cubicBezTo>
                  <a:cubicBezTo>
                    <a:pt x="11797" y="18699"/>
                    <a:pt x="12242" y="18567"/>
                    <a:pt x="12675" y="18410"/>
                  </a:cubicBezTo>
                  <a:cubicBezTo>
                    <a:pt x="13096" y="18254"/>
                    <a:pt x="13493" y="18074"/>
                    <a:pt x="13878" y="17869"/>
                  </a:cubicBezTo>
                  <a:cubicBezTo>
                    <a:pt x="13878" y="17865"/>
                    <a:pt x="13875" y="17863"/>
                    <a:pt x="13869" y="17863"/>
                  </a:cubicBezTo>
                  <a:cubicBezTo>
                    <a:pt x="13823" y="17863"/>
                    <a:pt x="13603" y="18008"/>
                    <a:pt x="13526" y="18008"/>
                  </a:cubicBezTo>
                  <a:cubicBezTo>
                    <a:pt x="13517" y="18008"/>
                    <a:pt x="13509" y="18006"/>
                    <a:pt x="13505" y="18002"/>
                  </a:cubicBezTo>
                  <a:cubicBezTo>
                    <a:pt x="14431" y="17581"/>
                    <a:pt x="15272" y="17028"/>
                    <a:pt x="16018" y="16342"/>
                  </a:cubicBezTo>
                  <a:cubicBezTo>
                    <a:pt x="16162" y="16222"/>
                    <a:pt x="16331" y="16078"/>
                    <a:pt x="16391" y="16029"/>
                  </a:cubicBezTo>
                  <a:cubicBezTo>
                    <a:pt x="16631" y="15801"/>
                    <a:pt x="16511" y="15861"/>
                    <a:pt x="16667" y="15693"/>
                  </a:cubicBezTo>
                  <a:lnTo>
                    <a:pt x="16727" y="15693"/>
                  </a:lnTo>
                  <a:cubicBezTo>
                    <a:pt x="16812" y="15585"/>
                    <a:pt x="16908" y="15476"/>
                    <a:pt x="17016" y="15380"/>
                  </a:cubicBezTo>
                  <a:cubicBezTo>
                    <a:pt x="17112" y="15284"/>
                    <a:pt x="17196" y="15176"/>
                    <a:pt x="17269" y="15055"/>
                  </a:cubicBezTo>
                  <a:cubicBezTo>
                    <a:pt x="17305" y="14971"/>
                    <a:pt x="17353" y="14899"/>
                    <a:pt x="17401" y="14839"/>
                  </a:cubicBezTo>
                  <a:cubicBezTo>
                    <a:pt x="17402" y="14839"/>
                    <a:pt x="17403" y="14839"/>
                    <a:pt x="17404" y="14839"/>
                  </a:cubicBezTo>
                  <a:cubicBezTo>
                    <a:pt x="17452" y="14839"/>
                    <a:pt x="17583" y="14561"/>
                    <a:pt x="17614" y="14561"/>
                  </a:cubicBezTo>
                  <a:cubicBezTo>
                    <a:pt x="17615" y="14561"/>
                    <a:pt x="17616" y="14562"/>
                    <a:pt x="17617" y="14562"/>
                  </a:cubicBezTo>
                  <a:cubicBezTo>
                    <a:pt x="17665" y="14502"/>
                    <a:pt x="17677" y="14466"/>
                    <a:pt x="17738" y="14394"/>
                  </a:cubicBezTo>
                  <a:lnTo>
                    <a:pt x="17846" y="14142"/>
                  </a:lnTo>
                  <a:cubicBezTo>
                    <a:pt x="17906" y="14009"/>
                    <a:pt x="17966" y="13841"/>
                    <a:pt x="18026" y="13685"/>
                  </a:cubicBezTo>
                  <a:cubicBezTo>
                    <a:pt x="18086" y="13540"/>
                    <a:pt x="18134" y="13360"/>
                    <a:pt x="18182" y="13228"/>
                  </a:cubicBezTo>
                  <a:cubicBezTo>
                    <a:pt x="18219" y="13095"/>
                    <a:pt x="18243" y="12987"/>
                    <a:pt x="18255" y="12963"/>
                  </a:cubicBezTo>
                  <a:lnTo>
                    <a:pt x="18279" y="12903"/>
                  </a:lnTo>
                  <a:cubicBezTo>
                    <a:pt x="18330" y="12784"/>
                    <a:pt x="18339" y="12701"/>
                    <a:pt x="18327" y="12701"/>
                  </a:cubicBezTo>
                  <a:cubicBezTo>
                    <a:pt x="18322" y="12701"/>
                    <a:pt x="18313" y="12715"/>
                    <a:pt x="18303" y="12747"/>
                  </a:cubicBezTo>
                  <a:lnTo>
                    <a:pt x="18375" y="12530"/>
                  </a:lnTo>
                  <a:lnTo>
                    <a:pt x="18375" y="12554"/>
                  </a:lnTo>
                  <a:lnTo>
                    <a:pt x="18447" y="12338"/>
                  </a:lnTo>
                  <a:cubicBezTo>
                    <a:pt x="18462" y="12316"/>
                    <a:pt x="18477" y="12294"/>
                    <a:pt x="18486" y="12294"/>
                  </a:cubicBezTo>
                  <a:cubicBezTo>
                    <a:pt x="18492" y="12294"/>
                    <a:pt x="18495" y="12302"/>
                    <a:pt x="18495" y="12326"/>
                  </a:cubicBezTo>
                  <a:cubicBezTo>
                    <a:pt x="18519" y="12193"/>
                    <a:pt x="18555" y="12061"/>
                    <a:pt x="18591" y="11941"/>
                  </a:cubicBezTo>
                  <a:lnTo>
                    <a:pt x="18591" y="11941"/>
                  </a:lnTo>
                  <a:cubicBezTo>
                    <a:pt x="18459" y="12314"/>
                    <a:pt x="18303" y="12662"/>
                    <a:pt x="18110" y="13011"/>
                  </a:cubicBezTo>
                  <a:cubicBezTo>
                    <a:pt x="18146" y="12915"/>
                    <a:pt x="18182" y="12831"/>
                    <a:pt x="18219" y="12747"/>
                  </a:cubicBezTo>
                  <a:cubicBezTo>
                    <a:pt x="18255" y="12638"/>
                    <a:pt x="18303" y="12542"/>
                    <a:pt x="18327" y="12458"/>
                  </a:cubicBezTo>
                  <a:cubicBezTo>
                    <a:pt x="18351" y="12410"/>
                    <a:pt x="18375" y="12362"/>
                    <a:pt x="18399" y="12290"/>
                  </a:cubicBezTo>
                  <a:cubicBezTo>
                    <a:pt x="18435" y="12230"/>
                    <a:pt x="18459" y="12145"/>
                    <a:pt x="18483" y="12073"/>
                  </a:cubicBezTo>
                  <a:cubicBezTo>
                    <a:pt x="18543" y="11917"/>
                    <a:pt x="18603" y="11737"/>
                    <a:pt x="18639" y="11592"/>
                  </a:cubicBezTo>
                  <a:cubicBezTo>
                    <a:pt x="18639" y="11496"/>
                    <a:pt x="18639" y="11400"/>
                    <a:pt x="18676" y="11316"/>
                  </a:cubicBezTo>
                  <a:cubicBezTo>
                    <a:pt x="18724" y="11244"/>
                    <a:pt x="18700" y="11135"/>
                    <a:pt x="18748" y="11015"/>
                  </a:cubicBezTo>
                  <a:lnTo>
                    <a:pt x="18748" y="11015"/>
                  </a:lnTo>
                  <a:cubicBezTo>
                    <a:pt x="18736" y="11159"/>
                    <a:pt x="18712" y="11316"/>
                    <a:pt x="18676" y="11460"/>
                  </a:cubicBezTo>
                  <a:cubicBezTo>
                    <a:pt x="18724" y="11448"/>
                    <a:pt x="18772" y="11099"/>
                    <a:pt x="18808" y="10979"/>
                  </a:cubicBezTo>
                  <a:cubicBezTo>
                    <a:pt x="18808" y="10919"/>
                    <a:pt x="18856" y="10630"/>
                    <a:pt x="18856" y="10438"/>
                  </a:cubicBezTo>
                  <a:cubicBezTo>
                    <a:pt x="18862" y="10453"/>
                    <a:pt x="18867" y="10460"/>
                    <a:pt x="18871" y="10460"/>
                  </a:cubicBezTo>
                  <a:cubicBezTo>
                    <a:pt x="18884" y="10460"/>
                    <a:pt x="18891" y="10393"/>
                    <a:pt x="18901" y="10320"/>
                  </a:cubicBezTo>
                  <a:lnTo>
                    <a:pt x="18901" y="10320"/>
                  </a:lnTo>
                  <a:cubicBezTo>
                    <a:pt x="18902" y="10326"/>
                    <a:pt x="18903" y="10332"/>
                    <a:pt x="18904" y="10338"/>
                  </a:cubicBezTo>
                  <a:lnTo>
                    <a:pt x="18904" y="10338"/>
                  </a:lnTo>
                  <a:cubicBezTo>
                    <a:pt x="18903" y="10330"/>
                    <a:pt x="18903" y="10321"/>
                    <a:pt x="18902" y="10312"/>
                  </a:cubicBezTo>
                  <a:lnTo>
                    <a:pt x="18902" y="10312"/>
                  </a:lnTo>
                  <a:cubicBezTo>
                    <a:pt x="18902" y="10315"/>
                    <a:pt x="18902" y="10317"/>
                    <a:pt x="18901" y="10320"/>
                  </a:cubicBezTo>
                  <a:lnTo>
                    <a:pt x="18901" y="10320"/>
                  </a:lnTo>
                  <a:cubicBezTo>
                    <a:pt x="18892" y="10250"/>
                    <a:pt x="18886" y="10179"/>
                    <a:pt x="18883" y="10109"/>
                  </a:cubicBezTo>
                  <a:lnTo>
                    <a:pt x="18883" y="10109"/>
                  </a:lnTo>
                  <a:cubicBezTo>
                    <a:pt x="18864" y="10212"/>
                    <a:pt x="18852" y="10391"/>
                    <a:pt x="18834" y="10391"/>
                  </a:cubicBezTo>
                  <a:cubicBezTo>
                    <a:pt x="18832" y="10391"/>
                    <a:pt x="18829" y="10388"/>
                    <a:pt x="18827" y="10381"/>
                  </a:cubicBezTo>
                  <a:lnTo>
                    <a:pt x="18827" y="10381"/>
                  </a:lnTo>
                  <a:cubicBezTo>
                    <a:pt x="18829" y="10397"/>
                    <a:pt x="18830" y="10410"/>
                    <a:pt x="18832" y="10421"/>
                  </a:cubicBezTo>
                  <a:lnTo>
                    <a:pt x="18832" y="10421"/>
                  </a:lnTo>
                  <a:cubicBezTo>
                    <a:pt x="18830" y="10445"/>
                    <a:pt x="18820" y="10476"/>
                    <a:pt x="18820" y="10498"/>
                  </a:cubicBezTo>
                  <a:cubicBezTo>
                    <a:pt x="18815" y="10432"/>
                    <a:pt x="18814" y="10366"/>
                    <a:pt x="18817" y="10300"/>
                  </a:cubicBezTo>
                  <a:lnTo>
                    <a:pt x="18817" y="10300"/>
                  </a:lnTo>
                  <a:cubicBezTo>
                    <a:pt x="18819" y="10314"/>
                    <a:pt x="18821" y="10328"/>
                    <a:pt x="18822" y="10341"/>
                  </a:cubicBezTo>
                  <a:lnTo>
                    <a:pt x="18822" y="10341"/>
                  </a:lnTo>
                  <a:cubicBezTo>
                    <a:pt x="18839" y="10244"/>
                    <a:pt x="18849" y="10142"/>
                    <a:pt x="18854" y="10038"/>
                  </a:cubicBezTo>
                  <a:lnTo>
                    <a:pt x="18854" y="10038"/>
                  </a:lnTo>
                  <a:cubicBezTo>
                    <a:pt x="18854" y="10035"/>
                    <a:pt x="18855" y="10032"/>
                    <a:pt x="18856" y="10029"/>
                  </a:cubicBezTo>
                  <a:cubicBezTo>
                    <a:pt x="18855" y="10029"/>
                    <a:pt x="18855" y="10029"/>
                    <a:pt x="18854" y="10029"/>
                  </a:cubicBezTo>
                  <a:lnTo>
                    <a:pt x="18854" y="10029"/>
                  </a:lnTo>
                  <a:cubicBezTo>
                    <a:pt x="18855" y="9997"/>
                    <a:pt x="18856" y="9965"/>
                    <a:pt x="18856" y="9933"/>
                  </a:cubicBezTo>
                  <a:cubicBezTo>
                    <a:pt x="18840" y="9933"/>
                    <a:pt x="18840" y="9976"/>
                    <a:pt x="18835" y="9976"/>
                  </a:cubicBezTo>
                  <a:cubicBezTo>
                    <a:pt x="18834" y="9976"/>
                    <a:pt x="18833" y="9975"/>
                    <a:pt x="18833" y="9974"/>
                  </a:cubicBezTo>
                  <a:lnTo>
                    <a:pt x="18833" y="9974"/>
                  </a:lnTo>
                  <a:cubicBezTo>
                    <a:pt x="18824" y="9925"/>
                    <a:pt x="18820" y="9853"/>
                    <a:pt x="18820" y="9789"/>
                  </a:cubicBezTo>
                  <a:lnTo>
                    <a:pt x="18820" y="9740"/>
                  </a:lnTo>
                  <a:cubicBezTo>
                    <a:pt x="18819" y="9734"/>
                    <a:pt x="18818" y="9727"/>
                    <a:pt x="18818" y="9720"/>
                  </a:cubicBezTo>
                  <a:lnTo>
                    <a:pt x="18818" y="9720"/>
                  </a:lnTo>
                  <a:cubicBezTo>
                    <a:pt x="18821" y="9664"/>
                    <a:pt x="18826" y="9607"/>
                    <a:pt x="18832" y="9548"/>
                  </a:cubicBezTo>
                  <a:cubicBezTo>
                    <a:pt x="18832" y="9596"/>
                    <a:pt x="18832" y="9632"/>
                    <a:pt x="18832" y="9680"/>
                  </a:cubicBezTo>
                  <a:cubicBezTo>
                    <a:pt x="18832" y="9666"/>
                    <a:pt x="18833" y="9659"/>
                    <a:pt x="18834" y="9659"/>
                  </a:cubicBezTo>
                  <a:cubicBezTo>
                    <a:pt x="18841" y="9659"/>
                    <a:pt x="18861" y="9804"/>
                    <a:pt x="18880" y="9979"/>
                  </a:cubicBezTo>
                  <a:lnTo>
                    <a:pt x="18880" y="9979"/>
                  </a:lnTo>
                  <a:cubicBezTo>
                    <a:pt x="18880" y="9976"/>
                    <a:pt x="18880" y="9972"/>
                    <a:pt x="18880" y="9969"/>
                  </a:cubicBezTo>
                  <a:cubicBezTo>
                    <a:pt x="18880" y="9813"/>
                    <a:pt x="18856" y="9668"/>
                    <a:pt x="18832" y="9512"/>
                  </a:cubicBezTo>
                  <a:cubicBezTo>
                    <a:pt x="18829" y="9541"/>
                    <a:pt x="18825" y="9551"/>
                    <a:pt x="18821" y="9551"/>
                  </a:cubicBezTo>
                  <a:cubicBezTo>
                    <a:pt x="18813" y="9551"/>
                    <a:pt x="18803" y="9509"/>
                    <a:pt x="18794" y="9509"/>
                  </a:cubicBezTo>
                  <a:cubicBezTo>
                    <a:pt x="18790" y="9509"/>
                    <a:pt x="18787" y="9518"/>
                    <a:pt x="18784" y="9548"/>
                  </a:cubicBezTo>
                  <a:cubicBezTo>
                    <a:pt x="18784" y="9714"/>
                    <a:pt x="18769" y="9769"/>
                    <a:pt x="18747" y="9769"/>
                  </a:cubicBezTo>
                  <a:cubicBezTo>
                    <a:pt x="18724" y="9769"/>
                    <a:pt x="18694" y="9711"/>
                    <a:pt x="18663" y="9656"/>
                  </a:cubicBezTo>
                  <a:cubicBezTo>
                    <a:pt x="18639" y="9595"/>
                    <a:pt x="18612" y="9537"/>
                    <a:pt x="18587" y="9537"/>
                  </a:cubicBezTo>
                  <a:cubicBezTo>
                    <a:pt x="18564" y="9537"/>
                    <a:pt x="18543" y="9592"/>
                    <a:pt x="18531" y="9752"/>
                  </a:cubicBezTo>
                  <a:cubicBezTo>
                    <a:pt x="18546" y="9683"/>
                    <a:pt x="18558" y="9653"/>
                    <a:pt x="18566" y="9653"/>
                  </a:cubicBezTo>
                  <a:cubicBezTo>
                    <a:pt x="18591" y="9653"/>
                    <a:pt x="18588" y="9909"/>
                    <a:pt x="18579" y="10125"/>
                  </a:cubicBezTo>
                  <a:cubicBezTo>
                    <a:pt x="18531" y="10233"/>
                    <a:pt x="18507" y="10354"/>
                    <a:pt x="18495" y="10462"/>
                  </a:cubicBezTo>
                  <a:cubicBezTo>
                    <a:pt x="18471" y="10642"/>
                    <a:pt x="18495" y="10570"/>
                    <a:pt x="18507" y="10606"/>
                  </a:cubicBezTo>
                  <a:cubicBezTo>
                    <a:pt x="18485" y="10696"/>
                    <a:pt x="18451" y="10861"/>
                    <a:pt x="18438" y="10861"/>
                  </a:cubicBezTo>
                  <a:cubicBezTo>
                    <a:pt x="18437" y="10861"/>
                    <a:pt x="18436" y="10860"/>
                    <a:pt x="18435" y="10859"/>
                  </a:cubicBezTo>
                  <a:lnTo>
                    <a:pt x="18435" y="10859"/>
                  </a:lnTo>
                  <a:cubicBezTo>
                    <a:pt x="18447" y="10991"/>
                    <a:pt x="18375" y="11063"/>
                    <a:pt x="18351" y="11231"/>
                  </a:cubicBezTo>
                  <a:cubicBezTo>
                    <a:pt x="18346" y="11288"/>
                    <a:pt x="18348" y="11302"/>
                    <a:pt x="18352" y="11302"/>
                  </a:cubicBezTo>
                  <a:cubicBezTo>
                    <a:pt x="18356" y="11302"/>
                    <a:pt x="18361" y="11289"/>
                    <a:pt x="18364" y="11289"/>
                  </a:cubicBezTo>
                  <a:cubicBezTo>
                    <a:pt x="18366" y="11289"/>
                    <a:pt x="18366" y="11297"/>
                    <a:pt x="18363" y="11328"/>
                  </a:cubicBezTo>
                  <a:cubicBezTo>
                    <a:pt x="18315" y="11532"/>
                    <a:pt x="18255" y="11821"/>
                    <a:pt x="18195" y="11989"/>
                  </a:cubicBezTo>
                  <a:cubicBezTo>
                    <a:pt x="18160" y="12032"/>
                    <a:pt x="18102" y="12135"/>
                    <a:pt x="18071" y="12135"/>
                  </a:cubicBezTo>
                  <a:cubicBezTo>
                    <a:pt x="18058" y="12135"/>
                    <a:pt x="18050" y="12119"/>
                    <a:pt x="18050" y="12075"/>
                  </a:cubicBezTo>
                  <a:lnTo>
                    <a:pt x="18050" y="12075"/>
                  </a:lnTo>
                  <a:cubicBezTo>
                    <a:pt x="18006" y="12247"/>
                    <a:pt x="17951" y="12419"/>
                    <a:pt x="17870" y="12590"/>
                  </a:cubicBezTo>
                  <a:cubicBezTo>
                    <a:pt x="17870" y="12542"/>
                    <a:pt x="17822" y="12602"/>
                    <a:pt x="17858" y="12494"/>
                  </a:cubicBezTo>
                  <a:lnTo>
                    <a:pt x="17858" y="12494"/>
                  </a:lnTo>
                  <a:cubicBezTo>
                    <a:pt x="17834" y="12566"/>
                    <a:pt x="17810" y="12626"/>
                    <a:pt x="17774" y="12699"/>
                  </a:cubicBezTo>
                  <a:cubicBezTo>
                    <a:pt x="17774" y="12713"/>
                    <a:pt x="17774" y="12731"/>
                    <a:pt x="17779" y="12731"/>
                  </a:cubicBezTo>
                  <a:cubicBezTo>
                    <a:pt x="17782" y="12731"/>
                    <a:pt x="17788" y="12723"/>
                    <a:pt x="17798" y="12699"/>
                  </a:cubicBezTo>
                  <a:lnTo>
                    <a:pt x="17798" y="12699"/>
                  </a:lnTo>
                  <a:cubicBezTo>
                    <a:pt x="17774" y="12795"/>
                    <a:pt x="17738" y="12879"/>
                    <a:pt x="17689" y="12963"/>
                  </a:cubicBezTo>
                  <a:cubicBezTo>
                    <a:pt x="17683" y="12969"/>
                    <a:pt x="17654" y="13043"/>
                    <a:pt x="17613" y="13150"/>
                  </a:cubicBezTo>
                  <a:lnTo>
                    <a:pt x="17613" y="13150"/>
                  </a:lnTo>
                  <a:cubicBezTo>
                    <a:pt x="17622" y="13126"/>
                    <a:pt x="17627" y="13113"/>
                    <a:pt x="17627" y="13113"/>
                  </a:cubicBezTo>
                  <a:lnTo>
                    <a:pt x="17627" y="13113"/>
                  </a:lnTo>
                  <a:cubicBezTo>
                    <a:pt x="17627" y="13113"/>
                    <a:pt x="17624" y="13119"/>
                    <a:pt x="17617" y="13131"/>
                  </a:cubicBezTo>
                  <a:cubicBezTo>
                    <a:pt x="17569" y="13228"/>
                    <a:pt x="17521" y="13336"/>
                    <a:pt x="17485" y="13432"/>
                  </a:cubicBezTo>
                  <a:cubicBezTo>
                    <a:pt x="17413" y="13600"/>
                    <a:pt x="17329" y="13805"/>
                    <a:pt x="17220" y="13997"/>
                  </a:cubicBezTo>
                  <a:cubicBezTo>
                    <a:pt x="17112" y="14190"/>
                    <a:pt x="17004" y="14382"/>
                    <a:pt x="16920" y="14538"/>
                  </a:cubicBezTo>
                  <a:cubicBezTo>
                    <a:pt x="16860" y="14623"/>
                    <a:pt x="16800" y="14707"/>
                    <a:pt x="16727" y="14779"/>
                  </a:cubicBezTo>
                  <a:cubicBezTo>
                    <a:pt x="16655" y="14875"/>
                    <a:pt x="16571" y="14983"/>
                    <a:pt x="16607" y="14983"/>
                  </a:cubicBezTo>
                  <a:cubicBezTo>
                    <a:pt x="16572" y="15022"/>
                    <a:pt x="16556" y="15035"/>
                    <a:pt x="16549" y="15035"/>
                  </a:cubicBezTo>
                  <a:cubicBezTo>
                    <a:pt x="16534" y="15035"/>
                    <a:pt x="16559" y="14982"/>
                    <a:pt x="16545" y="14982"/>
                  </a:cubicBezTo>
                  <a:cubicBezTo>
                    <a:pt x="16540" y="14982"/>
                    <a:pt x="16530" y="14989"/>
                    <a:pt x="16511" y="15007"/>
                  </a:cubicBezTo>
                  <a:cubicBezTo>
                    <a:pt x="16511" y="15007"/>
                    <a:pt x="16523" y="15007"/>
                    <a:pt x="16499" y="15031"/>
                  </a:cubicBezTo>
                  <a:lnTo>
                    <a:pt x="16391" y="15128"/>
                  </a:lnTo>
                  <a:cubicBezTo>
                    <a:pt x="16295" y="15272"/>
                    <a:pt x="16174" y="15416"/>
                    <a:pt x="16054" y="15536"/>
                  </a:cubicBezTo>
                  <a:cubicBezTo>
                    <a:pt x="15922" y="15681"/>
                    <a:pt x="15790" y="15825"/>
                    <a:pt x="15693" y="15945"/>
                  </a:cubicBezTo>
                  <a:cubicBezTo>
                    <a:pt x="15753" y="15825"/>
                    <a:pt x="15838" y="15705"/>
                    <a:pt x="15910" y="15597"/>
                  </a:cubicBezTo>
                  <a:lnTo>
                    <a:pt x="15946" y="15585"/>
                  </a:lnTo>
                  <a:cubicBezTo>
                    <a:pt x="15970" y="15560"/>
                    <a:pt x="16078" y="15428"/>
                    <a:pt x="16054" y="15416"/>
                  </a:cubicBezTo>
                  <a:lnTo>
                    <a:pt x="16054" y="15416"/>
                  </a:lnTo>
                  <a:cubicBezTo>
                    <a:pt x="15910" y="15548"/>
                    <a:pt x="15790" y="15681"/>
                    <a:pt x="15669" y="15825"/>
                  </a:cubicBezTo>
                  <a:cubicBezTo>
                    <a:pt x="15633" y="15849"/>
                    <a:pt x="15597" y="15885"/>
                    <a:pt x="15573" y="15897"/>
                  </a:cubicBezTo>
                  <a:lnTo>
                    <a:pt x="15585" y="15897"/>
                  </a:lnTo>
                  <a:cubicBezTo>
                    <a:pt x="15558" y="15913"/>
                    <a:pt x="15543" y="15920"/>
                    <a:pt x="15536" y="15920"/>
                  </a:cubicBezTo>
                  <a:cubicBezTo>
                    <a:pt x="15527" y="15920"/>
                    <a:pt x="15530" y="15910"/>
                    <a:pt x="15537" y="15897"/>
                  </a:cubicBezTo>
                  <a:cubicBezTo>
                    <a:pt x="15537" y="15885"/>
                    <a:pt x="15537" y="15885"/>
                    <a:pt x="15537" y="15885"/>
                  </a:cubicBezTo>
                  <a:cubicBezTo>
                    <a:pt x="15417" y="15921"/>
                    <a:pt x="15008" y="16426"/>
                    <a:pt x="14695" y="16607"/>
                  </a:cubicBezTo>
                  <a:cubicBezTo>
                    <a:pt x="14623" y="16679"/>
                    <a:pt x="14695" y="16619"/>
                    <a:pt x="14599" y="16703"/>
                  </a:cubicBezTo>
                  <a:cubicBezTo>
                    <a:pt x="14443" y="16799"/>
                    <a:pt x="14310" y="16883"/>
                    <a:pt x="14178" y="16955"/>
                  </a:cubicBezTo>
                  <a:cubicBezTo>
                    <a:pt x="14034" y="17028"/>
                    <a:pt x="13902" y="17100"/>
                    <a:pt x="13733" y="17196"/>
                  </a:cubicBezTo>
                  <a:cubicBezTo>
                    <a:pt x="13674" y="17248"/>
                    <a:pt x="13651" y="17272"/>
                    <a:pt x="13676" y="17272"/>
                  </a:cubicBezTo>
                  <a:cubicBezTo>
                    <a:pt x="13692" y="17272"/>
                    <a:pt x="13726" y="17263"/>
                    <a:pt x="13781" y="17244"/>
                  </a:cubicBezTo>
                  <a:lnTo>
                    <a:pt x="13781" y="17244"/>
                  </a:lnTo>
                  <a:cubicBezTo>
                    <a:pt x="13697" y="17292"/>
                    <a:pt x="13613" y="17328"/>
                    <a:pt x="13529" y="17376"/>
                  </a:cubicBezTo>
                  <a:cubicBezTo>
                    <a:pt x="13571" y="17334"/>
                    <a:pt x="13570" y="17319"/>
                    <a:pt x="13546" y="17319"/>
                  </a:cubicBezTo>
                  <a:cubicBezTo>
                    <a:pt x="13485" y="17319"/>
                    <a:pt x="13273" y="17416"/>
                    <a:pt x="13214" y="17416"/>
                  </a:cubicBezTo>
                  <a:cubicBezTo>
                    <a:pt x="13189" y="17416"/>
                    <a:pt x="13191" y="17399"/>
                    <a:pt x="13240" y="17352"/>
                  </a:cubicBezTo>
                  <a:lnTo>
                    <a:pt x="13240" y="17352"/>
                  </a:lnTo>
                  <a:cubicBezTo>
                    <a:pt x="13108" y="17400"/>
                    <a:pt x="12988" y="17460"/>
                    <a:pt x="12867" y="17521"/>
                  </a:cubicBezTo>
                  <a:cubicBezTo>
                    <a:pt x="12867" y="17545"/>
                    <a:pt x="12843" y="17581"/>
                    <a:pt x="12663" y="17653"/>
                  </a:cubicBezTo>
                  <a:cubicBezTo>
                    <a:pt x="12519" y="17701"/>
                    <a:pt x="12374" y="17737"/>
                    <a:pt x="12230" y="17773"/>
                  </a:cubicBezTo>
                  <a:cubicBezTo>
                    <a:pt x="12182" y="17773"/>
                    <a:pt x="12254" y="17737"/>
                    <a:pt x="12230" y="17713"/>
                  </a:cubicBezTo>
                  <a:lnTo>
                    <a:pt x="12230" y="17713"/>
                  </a:lnTo>
                  <a:cubicBezTo>
                    <a:pt x="11964" y="17846"/>
                    <a:pt x="11933" y="17787"/>
                    <a:pt x="11736" y="17826"/>
                  </a:cubicBezTo>
                  <a:lnTo>
                    <a:pt x="11736" y="17826"/>
                  </a:lnTo>
                  <a:cubicBezTo>
                    <a:pt x="12071" y="17737"/>
                    <a:pt x="12401" y="17631"/>
                    <a:pt x="12723" y="17509"/>
                  </a:cubicBezTo>
                  <a:lnTo>
                    <a:pt x="12723" y="17509"/>
                  </a:lnTo>
                  <a:cubicBezTo>
                    <a:pt x="12314" y="17629"/>
                    <a:pt x="11905" y="17725"/>
                    <a:pt x="11485" y="17809"/>
                  </a:cubicBezTo>
                  <a:cubicBezTo>
                    <a:pt x="11064" y="17881"/>
                    <a:pt x="10631" y="17929"/>
                    <a:pt x="10222" y="17965"/>
                  </a:cubicBezTo>
                  <a:cubicBezTo>
                    <a:pt x="9380" y="18038"/>
                    <a:pt x="8587" y="18038"/>
                    <a:pt x="7937" y="18062"/>
                  </a:cubicBezTo>
                  <a:cubicBezTo>
                    <a:pt x="7853" y="17990"/>
                    <a:pt x="7745" y="17941"/>
                    <a:pt x="7637" y="17905"/>
                  </a:cubicBezTo>
                  <a:cubicBezTo>
                    <a:pt x="7480" y="17833"/>
                    <a:pt x="7276" y="17773"/>
                    <a:pt x="7083" y="17701"/>
                  </a:cubicBezTo>
                  <a:cubicBezTo>
                    <a:pt x="6701" y="17562"/>
                    <a:pt x="6352" y="17412"/>
                    <a:pt x="6306" y="17412"/>
                  </a:cubicBezTo>
                  <a:cubicBezTo>
                    <a:pt x="6304" y="17412"/>
                    <a:pt x="6303" y="17412"/>
                    <a:pt x="6302" y="17412"/>
                  </a:cubicBezTo>
                  <a:cubicBezTo>
                    <a:pt x="6218" y="17388"/>
                    <a:pt x="6145" y="17364"/>
                    <a:pt x="6061" y="17340"/>
                  </a:cubicBezTo>
                  <a:lnTo>
                    <a:pt x="5833" y="17256"/>
                  </a:lnTo>
                  <a:cubicBezTo>
                    <a:pt x="5676" y="17208"/>
                    <a:pt x="5532" y="17124"/>
                    <a:pt x="5364" y="17064"/>
                  </a:cubicBezTo>
                  <a:cubicBezTo>
                    <a:pt x="4354" y="16595"/>
                    <a:pt x="3452" y="15897"/>
                    <a:pt x="2754" y="15031"/>
                  </a:cubicBezTo>
                  <a:cubicBezTo>
                    <a:pt x="1997" y="14117"/>
                    <a:pt x="1456" y="13047"/>
                    <a:pt x="1155" y="11905"/>
                  </a:cubicBezTo>
                  <a:cubicBezTo>
                    <a:pt x="879" y="10895"/>
                    <a:pt x="794" y="9837"/>
                    <a:pt x="891" y="8802"/>
                  </a:cubicBezTo>
                  <a:cubicBezTo>
                    <a:pt x="975" y="7756"/>
                    <a:pt x="1275" y="6734"/>
                    <a:pt x="1756" y="5808"/>
                  </a:cubicBezTo>
                  <a:cubicBezTo>
                    <a:pt x="1853" y="5628"/>
                    <a:pt x="1937" y="5460"/>
                    <a:pt x="2045" y="5291"/>
                  </a:cubicBezTo>
                  <a:lnTo>
                    <a:pt x="2045" y="5291"/>
                  </a:lnTo>
                  <a:cubicBezTo>
                    <a:pt x="1949" y="5435"/>
                    <a:pt x="1913" y="5508"/>
                    <a:pt x="1877" y="5568"/>
                  </a:cubicBezTo>
                  <a:cubicBezTo>
                    <a:pt x="1828" y="5640"/>
                    <a:pt x="1792" y="5712"/>
                    <a:pt x="1708" y="5856"/>
                  </a:cubicBezTo>
                  <a:cubicBezTo>
                    <a:pt x="2009" y="5147"/>
                    <a:pt x="2394" y="4473"/>
                    <a:pt x="2875" y="3872"/>
                  </a:cubicBezTo>
                  <a:lnTo>
                    <a:pt x="2875" y="3872"/>
                  </a:lnTo>
                  <a:cubicBezTo>
                    <a:pt x="2742" y="3956"/>
                    <a:pt x="2622" y="4065"/>
                    <a:pt x="2526" y="4173"/>
                  </a:cubicBezTo>
                  <a:lnTo>
                    <a:pt x="2526" y="4173"/>
                  </a:lnTo>
                  <a:cubicBezTo>
                    <a:pt x="2610" y="4077"/>
                    <a:pt x="2682" y="3980"/>
                    <a:pt x="2766" y="3896"/>
                  </a:cubicBezTo>
                  <a:cubicBezTo>
                    <a:pt x="2827" y="3800"/>
                    <a:pt x="2887" y="3704"/>
                    <a:pt x="2959" y="3620"/>
                  </a:cubicBezTo>
                  <a:cubicBezTo>
                    <a:pt x="3031" y="3523"/>
                    <a:pt x="3127" y="3415"/>
                    <a:pt x="3223" y="3307"/>
                  </a:cubicBezTo>
                  <a:cubicBezTo>
                    <a:pt x="3320" y="3199"/>
                    <a:pt x="3428" y="3103"/>
                    <a:pt x="3524" y="3006"/>
                  </a:cubicBezTo>
                  <a:cubicBezTo>
                    <a:pt x="3620" y="2910"/>
                    <a:pt x="3704" y="2826"/>
                    <a:pt x="3777" y="2766"/>
                  </a:cubicBezTo>
                  <a:lnTo>
                    <a:pt x="3777" y="2766"/>
                  </a:lnTo>
                  <a:cubicBezTo>
                    <a:pt x="3769" y="2777"/>
                    <a:pt x="3769" y="2783"/>
                    <a:pt x="3774" y="2783"/>
                  </a:cubicBezTo>
                  <a:cubicBezTo>
                    <a:pt x="3787" y="2783"/>
                    <a:pt x="3828" y="2759"/>
                    <a:pt x="3885" y="2718"/>
                  </a:cubicBezTo>
                  <a:cubicBezTo>
                    <a:pt x="3957" y="2658"/>
                    <a:pt x="4077" y="2586"/>
                    <a:pt x="4173" y="2501"/>
                  </a:cubicBezTo>
                  <a:lnTo>
                    <a:pt x="4173" y="2501"/>
                  </a:lnTo>
                  <a:lnTo>
                    <a:pt x="4077" y="2549"/>
                  </a:lnTo>
                  <a:cubicBezTo>
                    <a:pt x="4486" y="2237"/>
                    <a:pt x="4931" y="1960"/>
                    <a:pt x="5376" y="1720"/>
                  </a:cubicBezTo>
                  <a:cubicBezTo>
                    <a:pt x="5809" y="1491"/>
                    <a:pt x="6266" y="1299"/>
                    <a:pt x="6735" y="1143"/>
                  </a:cubicBezTo>
                  <a:cubicBezTo>
                    <a:pt x="6819" y="1118"/>
                    <a:pt x="6903" y="1094"/>
                    <a:pt x="6999" y="1094"/>
                  </a:cubicBezTo>
                  <a:cubicBezTo>
                    <a:pt x="7132" y="1046"/>
                    <a:pt x="7264" y="1010"/>
                    <a:pt x="7408" y="974"/>
                  </a:cubicBezTo>
                  <a:cubicBezTo>
                    <a:pt x="7540" y="938"/>
                    <a:pt x="7673" y="902"/>
                    <a:pt x="7817" y="878"/>
                  </a:cubicBezTo>
                  <a:lnTo>
                    <a:pt x="7817" y="878"/>
                  </a:lnTo>
                  <a:cubicBezTo>
                    <a:pt x="7806" y="885"/>
                    <a:pt x="7815" y="888"/>
                    <a:pt x="7838" y="888"/>
                  </a:cubicBezTo>
                  <a:cubicBezTo>
                    <a:pt x="7888" y="888"/>
                    <a:pt x="8002" y="874"/>
                    <a:pt x="8094" y="866"/>
                  </a:cubicBezTo>
                  <a:cubicBezTo>
                    <a:pt x="8138" y="862"/>
                    <a:pt x="8178" y="859"/>
                    <a:pt x="8203" y="859"/>
                  </a:cubicBezTo>
                  <a:cubicBezTo>
                    <a:pt x="8228" y="859"/>
                    <a:pt x="8236" y="862"/>
                    <a:pt x="8214" y="869"/>
                  </a:cubicBezTo>
                  <a:lnTo>
                    <a:pt x="8214" y="869"/>
                  </a:lnTo>
                  <a:cubicBezTo>
                    <a:pt x="8799" y="747"/>
                    <a:pt x="9412" y="757"/>
                    <a:pt x="9981" y="746"/>
                  </a:cubicBezTo>
                  <a:cubicBezTo>
                    <a:pt x="11088" y="806"/>
                    <a:pt x="12170" y="1082"/>
                    <a:pt x="13168" y="1551"/>
                  </a:cubicBezTo>
                  <a:cubicBezTo>
                    <a:pt x="14202" y="2020"/>
                    <a:pt x="15140" y="2670"/>
                    <a:pt x="15934" y="3487"/>
                  </a:cubicBezTo>
                  <a:lnTo>
                    <a:pt x="15910" y="3439"/>
                  </a:lnTo>
                  <a:lnTo>
                    <a:pt x="15910" y="3439"/>
                  </a:lnTo>
                  <a:cubicBezTo>
                    <a:pt x="16198" y="3704"/>
                    <a:pt x="16451" y="3992"/>
                    <a:pt x="16703" y="4293"/>
                  </a:cubicBezTo>
                  <a:cubicBezTo>
                    <a:pt x="16980" y="4630"/>
                    <a:pt x="17208" y="5003"/>
                    <a:pt x="17401" y="5399"/>
                  </a:cubicBezTo>
                  <a:cubicBezTo>
                    <a:pt x="17605" y="5724"/>
                    <a:pt x="17774" y="6061"/>
                    <a:pt x="17930" y="6409"/>
                  </a:cubicBezTo>
                  <a:cubicBezTo>
                    <a:pt x="18038" y="6674"/>
                    <a:pt x="18158" y="6927"/>
                    <a:pt x="18291" y="7179"/>
                  </a:cubicBezTo>
                  <a:cubicBezTo>
                    <a:pt x="18339" y="7371"/>
                    <a:pt x="18387" y="7540"/>
                    <a:pt x="18423" y="7696"/>
                  </a:cubicBezTo>
                  <a:cubicBezTo>
                    <a:pt x="18459" y="7852"/>
                    <a:pt x="18483" y="7997"/>
                    <a:pt x="18519" y="8129"/>
                  </a:cubicBezTo>
                  <a:cubicBezTo>
                    <a:pt x="18543" y="8273"/>
                    <a:pt x="18567" y="8418"/>
                    <a:pt x="18603" y="8574"/>
                  </a:cubicBezTo>
                  <a:cubicBezTo>
                    <a:pt x="18627" y="8730"/>
                    <a:pt x="18639" y="8899"/>
                    <a:pt x="18651" y="9103"/>
                  </a:cubicBezTo>
                  <a:cubicBezTo>
                    <a:pt x="18656" y="9081"/>
                    <a:pt x="18661" y="9072"/>
                    <a:pt x="18666" y="9072"/>
                  </a:cubicBezTo>
                  <a:cubicBezTo>
                    <a:pt x="18685" y="9072"/>
                    <a:pt x="18702" y="9224"/>
                    <a:pt x="18712" y="9368"/>
                  </a:cubicBezTo>
                  <a:cubicBezTo>
                    <a:pt x="18720" y="9479"/>
                    <a:pt x="18727" y="9580"/>
                    <a:pt x="18739" y="9580"/>
                  </a:cubicBezTo>
                  <a:cubicBezTo>
                    <a:pt x="18745" y="9580"/>
                    <a:pt x="18752" y="9553"/>
                    <a:pt x="18760" y="9488"/>
                  </a:cubicBezTo>
                  <a:cubicBezTo>
                    <a:pt x="18820" y="8947"/>
                    <a:pt x="18760" y="8911"/>
                    <a:pt x="18760" y="8454"/>
                  </a:cubicBezTo>
                  <a:lnTo>
                    <a:pt x="18748" y="8466"/>
                  </a:lnTo>
                  <a:cubicBezTo>
                    <a:pt x="18663" y="7371"/>
                    <a:pt x="18387" y="6313"/>
                    <a:pt x="17918" y="5315"/>
                  </a:cubicBezTo>
                  <a:cubicBezTo>
                    <a:pt x="17461" y="4317"/>
                    <a:pt x="16812" y="3403"/>
                    <a:pt x="16018" y="2622"/>
                  </a:cubicBezTo>
                  <a:cubicBezTo>
                    <a:pt x="14936" y="1624"/>
                    <a:pt x="13529" y="746"/>
                    <a:pt x="12038" y="337"/>
                  </a:cubicBezTo>
                  <a:cubicBezTo>
                    <a:pt x="11232" y="108"/>
                    <a:pt x="10390" y="0"/>
                    <a:pt x="9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5" name="Google Shape;645;p17"/>
          <p:cNvPicPr preferRelativeResize="0"/>
          <p:nvPr/>
        </p:nvPicPr>
        <p:blipFill rotWithShape="1">
          <a:blip r:embed="rId2">
            <a:alphaModFix amt="28000"/>
          </a:blip>
          <a:srcRect l="773" t="659" b="886"/>
          <a:stretch/>
        </p:blipFill>
        <p:spPr>
          <a:xfrm rot="10800000" flipH="1">
            <a:off x="37200" y="32126"/>
            <a:ext cx="9073374" cy="5091499"/>
          </a:xfrm>
          <a:prstGeom prst="rect">
            <a:avLst/>
          </a:prstGeom>
          <a:noFill/>
          <a:ln>
            <a:noFill/>
          </a:ln>
        </p:spPr>
      </p:pic>
      <p:grpSp>
        <p:nvGrpSpPr>
          <p:cNvPr id="646" name="Google Shape;646;p17"/>
          <p:cNvGrpSpPr/>
          <p:nvPr/>
        </p:nvGrpSpPr>
        <p:grpSpPr>
          <a:xfrm rot="10800000" flipH="1">
            <a:off x="-28790" y="-17707"/>
            <a:ext cx="9201581" cy="5178914"/>
            <a:chOff x="231025" y="848375"/>
            <a:chExt cx="7139650" cy="4018400"/>
          </a:xfrm>
        </p:grpSpPr>
        <p:sp>
          <p:nvSpPr>
            <p:cNvPr id="647" name="Google Shape;647;p17"/>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7"/>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 name="Google Shape;649;p17"/>
          <p:cNvSpPr txBox="1">
            <a:spLocks noGrp="1"/>
          </p:cNvSpPr>
          <p:nvPr>
            <p:ph type="ctrTitle"/>
          </p:nvPr>
        </p:nvSpPr>
        <p:spPr>
          <a:xfrm>
            <a:off x="713225" y="351083"/>
            <a:ext cx="7717500" cy="69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4">
  <p:cSld name="CUSTOM_14_1_2_1">
    <p:spTree>
      <p:nvGrpSpPr>
        <p:cNvPr id="1" name="Shape 650"/>
        <p:cNvGrpSpPr/>
        <p:nvPr/>
      </p:nvGrpSpPr>
      <p:grpSpPr>
        <a:xfrm>
          <a:off x="0" y="0"/>
          <a:ext cx="0" cy="0"/>
          <a:chOff x="0" y="0"/>
          <a:chExt cx="0" cy="0"/>
        </a:xfrm>
      </p:grpSpPr>
      <p:sp>
        <p:nvSpPr>
          <p:cNvPr id="651" name="Google Shape;651;p18"/>
          <p:cNvSpPr/>
          <p:nvPr/>
        </p:nvSpPr>
        <p:spPr>
          <a:xfrm>
            <a:off x="62939" y="60774"/>
            <a:ext cx="9018121" cy="5000495"/>
          </a:xfrm>
          <a:custGeom>
            <a:avLst/>
            <a:gdLst/>
            <a:ahLst/>
            <a:cxnLst/>
            <a:rect l="l" t="t" r="r" b="b"/>
            <a:pathLst>
              <a:path w="285361" h="157819" extrusionOk="0">
                <a:moveTo>
                  <a:pt x="0" y="0"/>
                </a:moveTo>
                <a:lnTo>
                  <a:pt x="0" y="157819"/>
                </a:lnTo>
                <a:lnTo>
                  <a:pt x="285360" y="157819"/>
                </a:lnTo>
                <a:lnTo>
                  <a:pt x="28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 name="Google Shape;652;p18"/>
          <p:cNvGrpSpPr/>
          <p:nvPr/>
        </p:nvGrpSpPr>
        <p:grpSpPr>
          <a:xfrm flipH="1">
            <a:off x="7470775" y="61421"/>
            <a:ext cx="1621304" cy="1124322"/>
            <a:chOff x="23227" y="4051137"/>
            <a:chExt cx="2815742" cy="1029977"/>
          </a:xfrm>
        </p:grpSpPr>
        <p:sp>
          <p:nvSpPr>
            <p:cNvPr id="653" name="Google Shape;653;p18"/>
            <p:cNvSpPr/>
            <p:nvPr/>
          </p:nvSpPr>
          <p:spPr>
            <a:xfrm>
              <a:off x="29776" y="4070463"/>
              <a:ext cx="2792596" cy="992898"/>
            </a:xfrm>
            <a:custGeom>
              <a:avLst/>
              <a:gdLst/>
              <a:ahLst/>
              <a:cxnLst/>
              <a:rect l="l" t="t" r="r" b="b"/>
              <a:pathLst>
                <a:path w="86990" h="30929" extrusionOk="0">
                  <a:moveTo>
                    <a:pt x="1" y="0"/>
                  </a:moveTo>
                  <a:lnTo>
                    <a:pt x="1" y="30928"/>
                  </a:lnTo>
                  <a:lnTo>
                    <a:pt x="86990" y="30928"/>
                  </a:lnTo>
                  <a:lnTo>
                    <a:pt x="869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8"/>
            <p:cNvSpPr/>
            <p:nvPr/>
          </p:nvSpPr>
          <p:spPr>
            <a:xfrm>
              <a:off x="23227" y="4051137"/>
              <a:ext cx="2815742" cy="1029977"/>
            </a:xfrm>
            <a:custGeom>
              <a:avLst/>
              <a:gdLst/>
              <a:ahLst/>
              <a:cxnLst/>
              <a:rect l="l" t="t" r="r" b="b"/>
              <a:pathLst>
                <a:path w="87711" h="32084" extrusionOk="0">
                  <a:moveTo>
                    <a:pt x="33875" y="217"/>
                  </a:moveTo>
                  <a:cubicBezTo>
                    <a:pt x="33731" y="219"/>
                    <a:pt x="33622" y="221"/>
                    <a:pt x="33543" y="223"/>
                  </a:cubicBezTo>
                  <a:lnTo>
                    <a:pt x="33543" y="223"/>
                  </a:lnTo>
                  <a:cubicBezTo>
                    <a:pt x="33653" y="221"/>
                    <a:pt x="33764" y="219"/>
                    <a:pt x="33875" y="217"/>
                  </a:cubicBezTo>
                  <a:close/>
                  <a:moveTo>
                    <a:pt x="3849" y="31160"/>
                  </a:moveTo>
                  <a:lnTo>
                    <a:pt x="4161" y="31169"/>
                  </a:lnTo>
                  <a:cubicBezTo>
                    <a:pt x="3981" y="31175"/>
                    <a:pt x="3676" y="31180"/>
                    <a:pt x="3355" y="31182"/>
                  </a:cubicBezTo>
                  <a:lnTo>
                    <a:pt x="3355" y="31182"/>
                  </a:lnTo>
                  <a:cubicBezTo>
                    <a:pt x="3578" y="31173"/>
                    <a:pt x="3758" y="31164"/>
                    <a:pt x="3849" y="31160"/>
                  </a:cubicBezTo>
                  <a:close/>
                  <a:moveTo>
                    <a:pt x="465" y="31206"/>
                  </a:moveTo>
                  <a:cubicBezTo>
                    <a:pt x="465" y="31207"/>
                    <a:pt x="465" y="31209"/>
                    <a:pt x="465" y="31210"/>
                  </a:cubicBezTo>
                  <a:lnTo>
                    <a:pt x="465" y="31210"/>
                  </a:lnTo>
                  <a:cubicBezTo>
                    <a:pt x="437" y="31209"/>
                    <a:pt x="410" y="31207"/>
                    <a:pt x="385" y="31206"/>
                  </a:cubicBezTo>
                  <a:close/>
                  <a:moveTo>
                    <a:pt x="2546" y="31129"/>
                  </a:moveTo>
                  <a:cubicBezTo>
                    <a:pt x="3056" y="31142"/>
                    <a:pt x="4102" y="31143"/>
                    <a:pt x="3584" y="31169"/>
                  </a:cubicBezTo>
                  <a:lnTo>
                    <a:pt x="3584" y="31169"/>
                  </a:lnTo>
                  <a:cubicBezTo>
                    <a:pt x="3403" y="31157"/>
                    <a:pt x="2429" y="31157"/>
                    <a:pt x="1900" y="31157"/>
                  </a:cubicBezTo>
                  <a:cubicBezTo>
                    <a:pt x="1900" y="31175"/>
                    <a:pt x="1986" y="31181"/>
                    <a:pt x="2035" y="31186"/>
                  </a:cubicBezTo>
                  <a:lnTo>
                    <a:pt x="2035" y="31186"/>
                  </a:lnTo>
                  <a:cubicBezTo>
                    <a:pt x="1793" y="31199"/>
                    <a:pt x="1549" y="31206"/>
                    <a:pt x="1299" y="31206"/>
                  </a:cubicBezTo>
                  <a:lnTo>
                    <a:pt x="1143" y="31206"/>
                  </a:lnTo>
                  <a:cubicBezTo>
                    <a:pt x="952" y="31211"/>
                    <a:pt x="727" y="31211"/>
                    <a:pt x="552" y="31213"/>
                  </a:cubicBezTo>
                  <a:lnTo>
                    <a:pt x="552" y="31213"/>
                  </a:lnTo>
                  <a:cubicBezTo>
                    <a:pt x="539" y="31213"/>
                    <a:pt x="527" y="31213"/>
                    <a:pt x="515" y="31212"/>
                  </a:cubicBezTo>
                  <a:lnTo>
                    <a:pt x="515" y="31212"/>
                  </a:lnTo>
                  <a:cubicBezTo>
                    <a:pt x="516" y="31210"/>
                    <a:pt x="516" y="31208"/>
                    <a:pt x="516" y="31206"/>
                  </a:cubicBezTo>
                  <a:lnTo>
                    <a:pt x="902" y="31206"/>
                  </a:lnTo>
                  <a:cubicBezTo>
                    <a:pt x="525" y="31206"/>
                    <a:pt x="1547" y="31167"/>
                    <a:pt x="2546" y="31129"/>
                  </a:cubicBezTo>
                  <a:close/>
                  <a:moveTo>
                    <a:pt x="69555" y="31218"/>
                  </a:moveTo>
                  <a:lnTo>
                    <a:pt x="69555" y="31218"/>
                  </a:lnTo>
                  <a:cubicBezTo>
                    <a:pt x="69482" y="31218"/>
                    <a:pt x="69418" y="31218"/>
                    <a:pt x="69365" y="31218"/>
                  </a:cubicBezTo>
                  <a:cubicBezTo>
                    <a:pt x="69313" y="31218"/>
                    <a:pt x="69272" y="31218"/>
                    <a:pt x="69240" y="31218"/>
                  </a:cubicBezTo>
                  <a:close/>
                  <a:moveTo>
                    <a:pt x="86905" y="915"/>
                  </a:moveTo>
                  <a:cubicBezTo>
                    <a:pt x="86881" y="3897"/>
                    <a:pt x="86857" y="6915"/>
                    <a:pt x="86821" y="9825"/>
                  </a:cubicBezTo>
                  <a:cubicBezTo>
                    <a:pt x="86797" y="12831"/>
                    <a:pt x="86773" y="15741"/>
                    <a:pt x="86773" y="18375"/>
                  </a:cubicBezTo>
                  <a:cubicBezTo>
                    <a:pt x="86797" y="19565"/>
                    <a:pt x="86833" y="20900"/>
                    <a:pt x="86857" y="21898"/>
                  </a:cubicBezTo>
                  <a:cubicBezTo>
                    <a:pt x="86833" y="22872"/>
                    <a:pt x="86881" y="23053"/>
                    <a:pt x="86881" y="24219"/>
                  </a:cubicBezTo>
                  <a:cubicBezTo>
                    <a:pt x="86782" y="26424"/>
                    <a:pt x="86791" y="27948"/>
                    <a:pt x="86816" y="27948"/>
                  </a:cubicBezTo>
                  <a:cubicBezTo>
                    <a:pt x="86825" y="27948"/>
                    <a:pt x="86836" y="27770"/>
                    <a:pt x="86845" y="27382"/>
                  </a:cubicBezTo>
                  <a:cubicBezTo>
                    <a:pt x="86845" y="28668"/>
                    <a:pt x="86845" y="29955"/>
                    <a:pt x="86857" y="31194"/>
                  </a:cubicBezTo>
                  <a:lnTo>
                    <a:pt x="84308" y="31194"/>
                  </a:lnTo>
                  <a:lnTo>
                    <a:pt x="81301" y="31218"/>
                  </a:lnTo>
                  <a:cubicBezTo>
                    <a:pt x="81088" y="31221"/>
                    <a:pt x="80898" y="31222"/>
                    <a:pt x="80726" y="31222"/>
                  </a:cubicBezTo>
                  <a:cubicBezTo>
                    <a:pt x="80210" y="31222"/>
                    <a:pt x="79858" y="31209"/>
                    <a:pt x="79534" y="31182"/>
                  </a:cubicBezTo>
                  <a:cubicBezTo>
                    <a:pt x="79005" y="31187"/>
                    <a:pt x="78640" y="31190"/>
                    <a:pt x="78360" y="31190"/>
                  </a:cubicBezTo>
                  <a:cubicBezTo>
                    <a:pt x="77474" y="31190"/>
                    <a:pt x="77427" y="31167"/>
                    <a:pt x="75674" y="31157"/>
                  </a:cubicBezTo>
                  <a:cubicBezTo>
                    <a:pt x="75581" y="31149"/>
                    <a:pt x="75356" y="31146"/>
                    <a:pt x="75042" y="31146"/>
                  </a:cubicBezTo>
                  <a:cubicBezTo>
                    <a:pt x="73675" y="31146"/>
                    <a:pt x="70630" y="31209"/>
                    <a:pt x="69557" y="31218"/>
                  </a:cubicBezTo>
                  <a:lnTo>
                    <a:pt x="69557" y="31218"/>
                  </a:lnTo>
                  <a:cubicBezTo>
                    <a:pt x="66931" y="31216"/>
                    <a:pt x="65158" y="31121"/>
                    <a:pt x="62578" y="31121"/>
                  </a:cubicBezTo>
                  <a:cubicBezTo>
                    <a:pt x="59770" y="31107"/>
                    <a:pt x="56860" y="31104"/>
                    <a:pt x="53958" y="31104"/>
                  </a:cubicBezTo>
                  <a:cubicBezTo>
                    <a:pt x="51602" y="31104"/>
                    <a:pt x="49253" y="31106"/>
                    <a:pt x="46967" y="31106"/>
                  </a:cubicBezTo>
                  <a:cubicBezTo>
                    <a:pt x="44810" y="31106"/>
                    <a:pt x="42710" y="31104"/>
                    <a:pt x="40717" y="31097"/>
                  </a:cubicBezTo>
                  <a:lnTo>
                    <a:pt x="40717" y="31097"/>
                  </a:lnTo>
                  <a:cubicBezTo>
                    <a:pt x="40657" y="31145"/>
                    <a:pt x="42196" y="31097"/>
                    <a:pt x="42280" y="31157"/>
                  </a:cubicBezTo>
                  <a:lnTo>
                    <a:pt x="30339" y="31085"/>
                  </a:lnTo>
                  <a:cubicBezTo>
                    <a:pt x="29618" y="31061"/>
                    <a:pt x="28740" y="31049"/>
                    <a:pt x="28403" y="31025"/>
                  </a:cubicBezTo>
                  <a:cubicBezTo>
                    <a:pt x="28221" y="31023"/>
                    <a:pt x="28076" y="31023"/>
                    <a:pt x="27958" y="31023"/>
                  </a:cubicBezTo>
                  <a:cubicBezTo>
                    <a:pt x="27250" y="31023"/>
                    <a:pt x="27524" y="31049"/>
                    <a:pt x="26720" y="31049"/>
                  </a:cubicBezTo>
                  <a:lnTo>
                    <a:pt x="26600" y="31001"/>
                  </a:lnTo>
                  <a:cubicBezTo>
                    <a:pt x="26351" y="31008"/>
                    <a:pt x="26127" y="31010"/>
                    <a:pt x="25920" y="31010"/>
                  </a:cubicBezTo>
                  <a:cubicBezTo>
                    <a:pt x="25128" y="31010"/>
                    <a:pt x="24570" y="30973"/>
                    <a:pt x="23783" y="30973"/>
                  </a:cubicBezTo>
                  <a:cubicBezTo>
                    <a:pt x="23637" y="30973"/>
                    <a:pt x="23482" y="30974"/>
                    <a:pt x="23317" y="30977"/>
                  </a:cubicBezTo>
                  <a:cubicBezTo>
                    <a:pt x="23245" y="30989"/>
                    <a:pt x="22776" y="30989"/>
                    <a:pt x="22319" y="30989"/>
                  </a:cubicBezTo>
                  <a:cubicBezTo>
                    <a:pt x="22309" y="30970"/>
                    <a:pt x="22082" y="30966"/>
                    <a:pt x="21818" y="30966"/>
                  </a:cubicBezTo>
                  <a:cubicBezTo>
                    <a:pt x="21642" y="30966"/>
                    <a:pt x="21449" y="30968"/>
                    <a:pt x="21293" y="30968"/>
                  </a:cubicBezTo>
                  <a:cubicBezTo>
                    <a:pt x="21098" y="30968"/>
                    <a:pt x="20960" y="30965"/>
                    <a:pt x="20984" y="30953"/>
                  </a:cubicBezTo>
                  <a:lnTo>
                    <a:pt x="20154" y="30953"/>
                  </a:lnTo>
                  <a:lnTo>
                    <a:pt x="14202" y="31097"/>
                  </a:lnTo>
                  <a:lnTo>
                    <a:pt x="13949" y="31097"/>
                  </a:lnTo>
                  <a:cubicBezTo>
                    <a:pt x="13228" y="31097"/>
                    <a:pt x="12903" y="31133"/>
                    <a:pt x="13336" y="31145"/>
                  </a:cubicBezTo>
                  <a:lnTo>
                    <a:pt x="11641" y="31145"/>
                  </a:lnTo>
                  <a:cubicBezTo>
                    <a:pt x="11472" y="31145"/>
                    <a:pt x="11280" y="31121"/>
                    <a:pt x="11544" y="31097"/>
                  </a:cubicBezTo>
                  <a:lnTo>
                    <a:pt x="11544" y="31097"/>
                  </a:lnTo>
                  <a:cubicBezTo>
                    <a:pt x="11027" y="31121"/>
                    <a:pt x="10462" y="31121"/>
                    <a:pt x="9945" y="31121"/>
                  </a:cubicBezTo>
                  <a:cubicBezTo>
                    <a:pt x="11364" y="31145"/>
                    <a:pt x="13132" y="31182"/>
                    <a:pt x="14611" y="31230"/>
                  </a:cubicBezTo>
                  <a:cubicBezTo>
                    <a:pt x="14484" y="31232"/>
                    <a:pt x="14334" y="31233"/>
                    <a:pt x="14171" y="31233"/>
                  </a:cubicBezTo>
                  <a:cubicBezTo>
                    <a:pt x="13725" y="31233"/>
                    <a:pt x="13178" y="31226"/>
                    <a:pt x="12712" y="31226"/>
                  </a:cubicBezTo>
                  <a:cubicBezTo>
                    <a:pt x="12541" y="31226"/>
                    <a:pt x="12382" y="31227"/>
                    <a:pt x="12242" y="31230"/>
                  </a:cubicBezTo>
                  <a:cubicBezTo>
                    <a:pt x="11448" y="31206"/>
                    <a:pt x="9837" y="31182"/>
                    <a:pt x="8574" y="31157"/>
                  </a:cubicBezTo>
                  <a:cubicBezTo>
                    <a:pt x="8353" y="31157"/>
                    <a:pt x="8186" y="31188"/>
                    <a:pt x="7807" y="31188"/>
                  </a:cubicBezTo>
                  <a:cubicBezTo>
                    <a:pt x="7713" y="31188"/>
                    <a:pt x="7605" y="31186"/>
                    <a:pt x="7480" y="31182"/>
                  </a:cubicBezTo>
                  <a:cubicBezTo>
                    <a:pt x="7324" y="31169"/>
                    <a:pt x="7143" y="31169"/>
                    <a:pt x="6937" y="31169"/>
                  </a:cubicBezTo>
                  <a:cubicBezTo>
                    <a:pt x="6731" y="31169"/>
                    <a:pt x="6500" y="31169"/>
                    <a:pt x="6241" y="31157"/>
                  </a:cubicBezTo>
                  <a:cubicBezTo>
                    <a:pt x="6442" y="31153"/>
                    <a:pt x="6641" y="31152"/>
                    <a:pt x="6840" y="31152"/>
                  </a:cubicBezTo>
                  <a:cubicBezTo>
                    <a:pt x="7238" y="31152"/>
                    <a:pt x="7636" y="31157"/>
                    <a:pt x="8045" y="31157"/>
                  </a:cubicBezTo>
                  <a:cubicBezTo>
                    <a:pt x="7937" y="31109"/>
                    <a:pt x="6566" y="31121"/>
                    <a:pt x="6085" y="31109"/>
                  </a:cubicBezTo>
                  <a:cubicBezTo>
                    <a:pt x="6001" y="31118"/>
                    <a:pt x="5787" y="31121"/>
                    <a:pt x="5513" y="31121"/>
                  </a:cubicBezTo>
                  <a:cubicBezTo>
                    <a:pt x="5214" y="31121"/>
                    <a:pt x="4844" y="31118"/>
                    <a:pt x="4495" y="31118"/>
                  </a:cubicBezTo>
                  <a:cubicBezTo>
                    <a:pt x="4300" y="31118"/>
                    <a:pt x="4111" y="31119"/>
                    <a:pt x="3945" y="31121"/>
                  </a:cubicBezTo>
                  <a:cubicBezTo>
                    <a:pt x="4147" y="31099"/>
                    <a:pt x="3864" y="31095"/>
                    <a:pt x="3518" y="31093"/>
                  </a:cubicBezTo>
                  <a:lnTo>
                    <a:pt x="3518" y="31093"/>
                  </a:lnTo>
                  <a:cubicBezTo>
                    <a:pt x="3994" y="31074"/>
                    <a:pt x="4292" y="31061"/>
                    <a:pt x="4127" y="31061"/>
                  </a:cubicBezTo>
                  <a:cubicBezTo>
                    <a:pt x="4106" y="31061"/>
                    <a:pt x="4077" y="31061"/>
                    <a:pt x="4041" y="31061"/>
                  </a:cubicBezTo>
                  <a:cubicBezTo>
                    <a:pt x="4102" y="31067"/>
                    <a:pt x="3880" y="31079"/>
                    <a:pt x="3516" y="31093"/>
                  </a:cubicBezTo>
                  <a:lnTo>
                    <a:pt x="3516" y="31093"/>
                  </a:lnTo>
                  <a:cubicBezTo>
                    <a:pt x="3307" y="31091"/>
                    <a:pt x="3074" y="31090"/>
                    <a:pt x="2910" y="31085"/>
                  </a:cubicBezTo>
                  <a:cubicBezTo>
                    <a:pt x="2417" y="31085"/>
                    <a:pt x="2093" y="31085"/>
                    <a:pt x="2297" y="31109"/>
                  </a:cubicBezTo>
                  <a:cubicBezTo>
                    <a:pt x="2261" y="31118"/>
                    <a:pt x="2347" y="31123"/>
                    <a:pt x="2493" y="31128"/>
                  </a:cubicBezTo>
                  <a:lnTo>
                    <a:pt x="2493" y="31128"/>
                  </a:lnTo>
                  <a:cubicBezTo>
                    <a:pt x="1763" y="31151"/>
                    <a:pt x="958" y="31175"/>
                    <a:pt x="516" y="31190"/>
                  </a:cubicBezTo>
                  <a:lnTo>
                    <a:pt x="516" y="31190"/>
                  </a:lnTo>
                  <a:cubicBezTo>
                    <a:pt x="571" y="29323"/>
                    <a:pt x="521" y="29121"/>
                    <a:pt x="578" y="27370"/>
                  </a:cubicBezTo>
                  <a:lnTo>
                    <a:pt x="578" y="27370"/>
                  </a:lnTo>
                  <a:lnTo>
                    <a:pt x="554" y="27430"/>
                  </a:lnTo>
                  <a:cubicBezTo>
                    <a:pt x="626" y="18796"/>
                    <a:pt x="674" y="10150"/>
                    <a:pt x="686" y="1384"/>
                  </a:cubicBezTo>
                  <a:lnTo>
                    <a:pt x="686" y="1167"/>
                  </a:lnTo>
                  <a:lnTo>
                    <a:pt x="686" y="1083"/>
                  </a:lnTo>
                  <a:lnTo>
                    <a:pt x="17689" y="1083"/>
                  </a:lnTo>
                  <a:cubicBezTo>
                    <a:pt x="24231" y="1059"/>
                    <a:pt x="31301" y="1035"/>
                    <a:pt x="36917" y="999"/>
                  </a:cubicBezTo>
                  <a:cubicBezTo>
                    <a:pt x="37172" y="994"/>
                    <a:pt x="37413" y="992"/>
                    <a:pt x="37645" y="992"/>
                  </a:cubicBezTo>
                  <a:cubicBezTo>
                    <a:pt x="38626" y="992"/>
                    <a:pt x="39432" y="1027"/>
                    <a:pt x="40356" y="1047"/>
                  </a:cubicBezTo>
                  <a:lnTo>
                    <a:pt x="57854" y="1011"/>
                  </a:lnTo>
                  <a:lnTo>
                    <a:pt x="57854" y="1011"/>
                  </a:lnTo>
                  <a:cubicBezTo>
                    <a:pt x="60486" y="1013"/>
                    <a:pt x="62574" y="1049"/>
                    <a:pt x="65059" y="1049"/>
                  </a:cubicBezTo>
                  <a:cubicBezTo>
                    <a:pt x="65380" y="1049"/>
                    <a:pt x="65706" y="1048"/>
                    <a:pt x="66042" y="1047"/>
                  </a:cubicBezTo>
                  <a:cubicBezTo>
                    <a:pt x="66030" y="1035"/>
                    <a:pt x="66499" y="1035"/>
                    <a:pt x="66727" y="1023"/>
                  </a:cubicBezTo>
                  <a:cubicBezTo>
                    <a:pt x="66798" y="1031"/>
                    <a:pt x="67182" y="1035"/>
                    <a:pt x="67796" y="1035"/>
                  </a:cubicBezTo>
                  <a:cubicBezTo>
                    <a:pt x="71276" y="1035"/>
                    <a:pt x="82124" y="922"/>
                    <a:pt x="84937" y="922"/>
                  </a:cubicBezTo>
                  <a:cubicBezTo>
                    <a:pt x="85252" y="922"/>
                    <a:pt x="85466" y="924"/>
                    <a:pt x="85558" y="927"/>
                  </a:cubicBezTo>
                  <a:lnTo>
                    <a:pt x="86532" y="915"/>
                  </a:lnTo>
                  <a:close/>
                  <a:moveTo>
                    <a:pt x="1641" y="31263"/>
                  </a:moveTo>
                  <a:cubicBezTo>
                    <a:pt x="1702" y="31274"/>
                    <a:pt x="1691" y="31285"/>
                    <a:pt x="1600" y="31290"/>
                  </a:cubicBezTo>
                  <a:cubicBezTo>
                    <a:pt x="1309" y="31290"/>
                    <a:pt x="1386" y="31279"/>
                    <a:pt x="1641" y="31263"/>
                  </a:cubicBezTo>
                  <a:close/>
                  <a:moveTo>
                    <a:pt x="615" y="31243"/>
                  </a:moveTo>
                  <a:cubicBezTo>
                    <a:pt x="1854" y="31253"/>
                    <a:pt x="934" y="31336"/>
                    <a:pt x="510" y="31403"/>
                  </a:cubicBezTo>
                  <a:lnTo>
                    <a:pt x="510" y="31403"/>
                  </a:lnTo>
                  <a:cubicBezTo>
                    <a:pt x="511" y="31350"/>
                    <a:pt x="513" y="31298"/>
                    <a:pt x="514" y="31247"/>
                  </a:cubicBezTo>
                  <a:lnTo>
                    <a:pt x="514" y="31247"/>
                  </a:lnTo>
                  <a:lnTo>
                    <a:pt x="615" y="31243"/>
                  </a:lnTo>
                  <a:close/>
                  <a:moveTo>
                    <a:pt x="19730" y="31589"/>
                  </a:moveTo>
                  <a:cubicBezTo>
                    <a:pt x="19748" y="31589"/>
                    <a:pt x="19754" y="31590"/>
                    <a:pt x="19745" y="31590"/>
                  </a:cubicBezTo>
                  <a:cubicBezTo>
                    <a:pt x="19890" y="31590"/>
                    <a:pt x="20011" y="31592"/>
                    <a:pt x="20119" y="31593"/>
                  </a:cubicBezTo>
                  <a:lnTo>
                    <a:pt x="20119" y="31593"/>
                  </a:lnTo>
                  <a:lnTo>
                    <a:pt x="18194" y="31626"/>
                  </a:lnTo>
                  <a:cubicBezTo>
                    <a:pt x="17848" y="31629"/>
                    <a:pt x="17507" y="31633"/>
                    <a:pt x="17194" y="31636"/>
                  </a:cubicBezTo>
                  <a:lnTo>
                    <a:pt x="17194" y="31636"/>
                  </a:lnTo>
                  <a:cubicBezTo>
                    <a:pt x="18349" y="31615"/>
                    <a:pt x="19565" y="31589"/>
                    <a:pt x="19730" y="31589"/>
                  </a:cubicBezTo>
                  <a:close/>
                  <a:moveTo>
                    <a:pt x="30363" y="31723"/>
                  </a:moveTo>
                  <a:cubicBezTo>
                    <a:pt x="30363" y="31723"/>
                    <a:pt x="30364" y="31723"/>
                    <a:pt x="30364" y="31723"/>
                  </a:cubicBezTo>
                  <a:lnTo>
                    <a:pt x="30363" y="31723"/>
                  </a:lnTo>
                  <a:close/>
                  <a:moveTo>
                    <a:pt x="52900" y="31888"/>
                  </a:moveTo>
                  <a:cubicBezTo>
                    <a:pt x="53307" y="31888"/>
                    <a:pt x="53284" y="31913"/>
                    <a:pt x="53200" y="31939"/>
                  </a:cubicBezTo>
                  <a:lnTo>
                    <a:pt x="53200" y="31939"/>
                  </a:lnTo>
                  <a:cubicBezTo>
                    <a:pt x="52602" y="31938"/>
                    <a:pt x="52000" y="31937"/>
                    <a:pt x="51395" y="31936"/>
                  </a:cubicBezTo>
                  <a:lnTo>
                    <a:pt x="51395" y="31936"/>
                  </a:lnTo>
                  <a:cubicBezTo>
                    <a:pt x="51813" y="31929"/>
                    <a:pt x="52121" y="31918"/>
                    <a:pt x="52141" y="31903"/>
                  </a:cubicBezTo>
                  <a:cubicBezTo>
                    <a:pt x="52486" y="31892"/>
                    <a:pt x="52730" y="31888"/>
                    <a:pt x="52900" y="31888"/>
                  </a:cubicBezTo>
                  <a:close/>
                  <a:moveTo>
                    <a:pt x="67797" y="1"/>
                  </a:moveTo>
                  <a:lnTo>
                    <a:pt x="70683" y="37"/>
                  </a:lnTo>
                  <a:lnTo>
                    <a:pt x="60582" y="145"/>
                  </a:lnTo>
                  <a:cubicBezTo>
                    <a:pt x="61148" y="169"/>
                    <a:pt x="61244" y="193"/>
                    <a:pt x="62578" y="217"/>
                  </a:cubicBezTo>
                  <a:lnTo>
                    <a:pt x="60943" y="205"/>
                  </a:lnTo>
                  <a:cubicBezTo>
                    <a:pt x="59476" y="277"/>
                    <a:pt x="56061" y="265"/>
                    <a:pt x="54450" y="301"/>
                  </a:cubicBezTo>
                  <a:cubicBezTo>
                    <a:pt x="54798" y="265"/>
                    <a:pt x="53536" y="253"/>
                    <a:pt x="52417" y="253"/>
                  </a:cubicBezTo>
                  <a:lnTo>
                    <a:pt x="52862" y="277"/>
                  </a:lnTo>
                  <a:cubicBezTo>
                    <a:pt x="52016" y="275"/>
                    <a:pt x="51142" y="274"/>
                    <a:pt x="50256" y="274"/>
                  </a:cubicBezTo>
                  <a:cubicBezTo>
                    <a:pt x="46712" y="274"/>
                    <a:pt x="42966" y="289"/>
                    <a:pt x="39935" y="289"/>
                  </a:cubicBezTo>
                  <a:cubicBezTo>
                    <a:pt x="39406" y="289"/>
                    <a:pt x="39009" y="265"/>
                    <a:pt x="38769" y="253"/>
                  </a:cubicBezTo>
                  <a:lnTo>
                    <a:pt x="35149" y="289"/>
                  </a:lnTo>
                  <a:cubicBezTo>
                    <a:pt x="35403" y="245"/>
                    <a:pt x="32663" y="242"/>
                    <a:pt x="33543" y="223"/>
                  </a:cubicBezTo>
                  <a:lnTo>
                    <a:pt x="33543" y="223"/>
                  </a:lnTo>
                  <a:cubicBezTo>
                    <a:pt x="30933" y="263"/>
                    <a:pt x="28298" y="243"/>
                    <a:pt x="25818" y="289"/>
                  </a:cubicBezTo>
                  <a:lnTo>
                    <a:pt x="13132" y="325"/>
                  </a:lnTo>
                  <a:lnTo>
                    <a:pt x="0" y="386"/>
                  </a:lnTo>
                  <a:cubicBezTo>
                    <a:pt x="12" y="1480"/>
                    <a:pt x="12" y="2562"/>
                    <a:pt x="24" y="3644"/>
                  </a:cubicBezTo>
                  <a:lnTo>
                    <a:pt x="36" y="3404"/>
                  </a:lnTo>
                  <a:cubicBezTo>
                    <a:pt x="73" y="6759"/>
                    <a:pt x="169" y="9705"/>
                    <a:pt x="133" y="13781"/>
                  </a:cubicBezTo>
                  <a:cubicBezTo>
                    <a:pt x="193" y="16691"/>
                    <a:pt x="229" y="20816"/>
                    <a:pt x="325" y="21970"/>
                  </a:cubicBezTo>
                  <a:cubicBezTo>
                    <a:pt x="337" y="25325"/>
                    <a:pt x="385" y="26660"/>
                    <a:pt x="409" y="29955"/>
                  </a:cubicBezTo>
                  <a:cubicBezTo>
                    <a:pt x="414" y="29872"/>
                    <a:pt x="418" y="29835"/>
                    <a:pt x="422" y="29835"/>
                  </a:cubicBezTo>
                  <a:cubicBezTo>
                    <a:pt x="441" y="29835"/>
                    <a:pt x="453" y="30592"/>
                    <a:pt x="465" y="31192"/>
                  </a:cubicBezTo>
                  <a:lnTo>
                    <a:pt x="465" y="31192"/>
                  </a:lnTo>
                  <a:cubicBezTo>
                    <a:pt x="224" y="31200"/>
                    <a:pt x="113" y="31206"/>
                    <a:pt x="217" y="31206"/>
                  </a:cubicBezTo>
                  <a:cubicBezTo>
                    <a:pt x="334" y="31209"/>
                    <a:pt x="372" y="31212"/>
                    <a:pt x="370" y="31216"/>
                  </a:cubicBezTo>
                  <a:lnTo>
                    <a:pt x="370" y="31216"/>
                  </a:lnTo>
                  <a:cubicBezTo>
                    <a:pt x="283" y="31219"/>
                    <a:pt x="239" y="31223"/>
                    <a:pt x="271" y="31231"/>
                  </a:cubicBezTo>
                  <a:lnTo>
                    <a:pt x="271" y="31231"/>
                  </a:lnTo>
                  <a:cubicBezTo>
                    <a:pt x="196" y="31240"/>
                    <a:pt x="142" y="31248"/>
                    <a:pt x="373" y="31254"/>
                  </a:cubicBezTo>
                  <a:lnTo>
                    <a:pt x="466" y="31249"/>
                  </a:lnTo>
                  <a:lnTo>
                    <a:pt x="466" y="31249"/>
                  </a:lnTo>
                  <a:cubicBezTo>
                    <a:pt x="467" y="31305"/>
                    <a:pt x="468" y="31359"/>
                    <a:pt x="470" y="31410"/>
                  </a:cubicBezTo>
                  <a:lnTo>
                    <a:pt x="470" y="31410"/>
                  </a:lnTo>
                  <a:cubicBezTo>
                    <a:pt x="309" y="31438"/>
                    <a:pt x="247" y="31462"/>
                    <a:pt x="471" y="31478"/>
                  </a:cubicBezTo>
                  <a:lnTo>
                    <a:pt x="471" y="31478"/>
                  </a:lnTo>
                  <a:cubicBezTo>
                    <a:pt x="477" y="31733"/>
                    <a:pt x="482" y="31914"/>
                    <a:pt x="489" y="31914"/>
                  </a:cubicBezTo>
                  <a:cubicBezTo>
                    <a:pt x="494" y="31914"/>
                    <a:pt x="499" y="31803"/>
                    <a:pt x="505" y="31530"/>
                  </a:cubicBezTo>
                  <a:cubicBezTo>
                    <a:pt x="506" y="31513"/>
                    <a:pt x="507" y="31497"/>
                    <a:pt x="507" y="31480"/>
                  </a:cubicBezTo>
                  <a:lnTo>
                    <a:pt x="507" y="31480"/>
                  </a:lnTo>
                  <a:cubicBezTo>
                    <a:pt x="640" y="31488"/>
                    <a:pt x="855" y="31493"/>
                    <a:pt x="1179" y="31494"/>
                  </a:cubicBezTo>
                  <a:cubicBezTo>
                    <a:pt x="85" y="31434"/>
                    <a:pt x="1552" y="31434"/>
                    <a:pt x="2694" y="31434"/>
                  </a:cubicBezTo>
                  <a:cubicBezTo>
                    <a:pt x="2802" y="31446"/>
                    <a:pt x="3319" y="31470"/>
                    <a:pt x="4137" y="31482"/>
                  </a:cubicBezTo>
                  <a:cubicBezTo>
                    <a:pt x="4858" y="31482"/>
                    <a:pt x="4558" y="31470"/>
                    <a:pt x="4702" y="31458"/>
                  </a:cubicBezTo>
                  <a:lnTo>
                    <a:pt x="4702" y="31458"/>
                  </a:lnTo>
                  <a:cubicBezTo>
                    <a:pt x="5099" y="31470"/>
                    <a:pt x="5857" y="31482"/>
                    <a:pt x="5748" y="31506"/>
                  </a:cubicBezTo>
                  <a:cubicBezTo>
                    <a:pt x="5902" y="31496"/>
                    <a:pt x="6039" y="31493"/>
                    <a:pt x="6169" y="31493"/>
                  </a:cubicBezTo>
                  <a:cubicBezTo>
                    <a:pt x="6517" y="31493"/>
                    <a:pt x="6822" y="31518"/>
                    <a:pt x="7312" y="31518"/>
                  </a:cubicBezTo>
                  <a:cubicBezTo>
                    <a:pt x="7901" y="31494"/>
                    <a:pt x="7276" y="31494"/>
                    <a:pt x="7684" y="31482"/>
                  </a:cubicBezTo>
                  <a:lnTo>
                    <a:pt x="7684" y="31482"/>
                  </a:lnTo>
                  <a:lnTo>
                    <a:pt x="10510" y="31494"/>
                  </a:lnTo>
                  <a:cubicBezTo>
                    <a:pt x="10787" y="31518"/>
                    <a:pt x="11617" y="31566"/>
                    <a:pt x="11015" y="31602"/>
                  </a:cubicBezTo>
                  <a:cubicBezTo>
                    <a:pt x="9791" y="31602"/>
                    <a:pt x="11210" y="31553"/>
                    <a:pt x="10430" y="31553"/>
                  </a:cubicBezTo>
                  <a:cubicBezTo>
                    <a:pt x="10352" y="31553"/>
                    <a:pt x="10252" y="31553"/>
                    <a:pt x="10125" y="31554"/>
                  </a:cubicBezTo>
                  <a:cubicBezTo>
                    <a:pt x="10727" y="31602"/>
                    <a:pt x="8899" y="31566"/>
                    <a:pt x="8646" y="31614"/>
                  </a:cubicBezTo>
                  <a:cubicBezTo>
                    <a:pt x="8907" y="31629"/>
                    <a:pt x="9324" y="31634"/>
                    <a:pt x="9778" y="31634"/>
                  </a:cubicBezTo>
                  <a:cubicBezTo>
                    <a:pt x="10098" y="31634"/>
                    <a:pt x="10437" y="31631"/>
                    <a:pt x="10751" y="31626"/>
                  </a:cubicBezTo>
                  <a:lnTo>
                    <a:pt x="10594" y="31626"/>
                  </a:lnTo>
                  <a:cubicBezTo>
                    <a:pt x="10925" y="31626"/>
                    <a:pt x="11424" y="31623"/>
                    <a:pt x="11929" y="31623"/>
                  </a:cubicBezTo>
                  <a:cubicBezTo>
                    <a:pt x="12434" y="31623"/>
                    <a:pt x="12945" y="31626"/>
                    <a:pt x="13300" y="31638"/>
                  </a:cubicBezTo>
                  <a:cubicBezTo>
                    <a:pt x="13132" y="31663"/>
                    <a:pt x="13456" y="31675"/>
                    <a:pt x="12951" y="31675"/>
                  </a:cubicBezTo>
                  <a:lnTo>
                    <a:pt x="13865" y="31675"/>
                  </a:lnTo>
                  <a:cubicBezTo>
                    <a:pt x="13985" y="31675"/>
                    <a:pt x="14106" y="31663"/>
                    <a:pt x="13841" y="31663"/>
                  </a:cubicBezTo>
                  <a:cubicBezTo>
                    <a:pt x="14058" y="31657"/>
                    <a:pt x="14274" y="31653"/>
                    <a:pt x="14477" y="31653"/>
                  </a:cubicBezTo>
                  <a:cubicBezTo>
                    <a:pt x="14680" y="31653"/>
                    <a:pt x="14869" y="31657"/>
                    <a:pt x="15032" y="31663"/>
                  </a:cubicBezTo>
                  <a:cubicBezTo>
                    <a:pt x="15043" y="31665"/>
                    <a:pt x="15100" y="31666"/>
                    <a:pt x="15196" y="31666"/>
                  </a:cubicBezTo>
                  <a:cubicBezTo>
                    <a:pt x="15315" y="31666"/>
                    <a:pt x="15492" y="31664"/>
                    <a:pt x="15708" y="31661"/>
                  </a:cubicBezTo>
                  <a:lnTo>
                    <a:pt x="15708" y="31661"/>
                  </a:lnTo>
                  <a:cubicBezTo>
                    <a:pt x="15709" y="31662"/>
                    <a:pt x="15735" y="31663"/>
                    <a:pt x="15789" y="31663"/>
                  </a:cubicBezTo>
                  <a:cubicBezTo>
                    <a:pt x="15816" y="31663"/>
                    <a:pt x="15858" y="31663"/>
                    <a:pt x="15913" y="31663"/>
                  </a:cubicBezTo>
                  <a:cubicBezTo>
                    <a:pt x="16851" y="31663"/>
                    <a:pt x="21644" y="31584"/>
                    <a:pt x="23198" y="31584"/>
                  </a:cubicBezTo>
                  <a:cubicBezTo>
                    <a:pt x="23446" y="31584"/>
                    <a:pt x="23612" y="31586"/>
                    <a:pt x="23666" y="31590"/>
                  </a:cubicBezTo>
                  <a:cubicBezTo>
                    <a:pt x="24159" y="31590"/>
                    <a:pt x="24748" y="31590"/>
                    <a:pt x="24628" y="31566"/>
                  </a:cubicBezTo>
                  <a:lnTo>
                    <a:pt x="24628" y="31566"/>
                  </a:lnTo>
                  <a:cubicBezTo>
                    <a:pt x="25457" y="31578"/>
                    <a:pt x="24375" y="31602"/>
                    <a:pt x="24964" y="31626"/>
                  </a:cubicBezTo>
                  <a:cubicBezTo>
                    <a:pt x="24976" y="31626"/>
                    <a:pt x="24916" y="31614"/>
                    <a:pt x="25109" y="31614"/>
                  </a:cubicBezTo>
                  <a:lnTo>
                    <a:pt x="25674" y="31638"/>
                  </a:lnTo>
                  <a:cubicBezTo>
                    <a:pt x="26099" y="31630"/>
                    <a:pt x="26590" y="31629"/>
                    <a:pt x="27107" y="31629"/>
                  </a:cubicBezTo>
                  <a:cubicBezTo>
                    <a:pt x="27365" y="31629"/>
                    <a:pt x="27630" y="31629"/>
                    <a:pt x="27895" y="31629"/>
                  </a:cubicBezTo>
                  <a:cubicBezTo>
                    <a:pt x="28692" y="31629"/>
                    <a:pt x="29498" y="31626"/>
                    <a:pt x="30171" y="31602"/>
                  </a:cubicBezTo>
                  <a:lnTo>
                    <a:pt x="30171" y="31602"/>
                  </a:lnTo>
                  <a:cubicBezTo>
                    <a:pt x="29786" y="31626"/>
                    <a:pt x="29341" y="31675"/>
                    <a:pt x="28476" y="31699"/>
                  </a:cubicBezTo>
                  <a:lnTo>
                    <a:pt x="28331" y="31687"/>
                  </a:lnTo>
                  <a:cubicBezTo>
                    <a:pt x="28199" y="31687"/>
                    <a:pt x="27490" y="31699"/>
                    <a:pt x="27514" y="31723"/>
                  </a:cubicBezTo>
                  <a:cubicBezTo>
                    <a:pt x="27753" y="31726"/>
                    <a:pt x="27983" y="31728"/>
                    <a:pt x="28211" y="31728"/>
                  </a:cubicBezTo>
                  <a:cubicBezTo>
                    <a:pt x="28759" y="31728"/>
                    <a:pt x="29291" y="31719"/>
                    <a:pt x="29895" y="31711"/>
                  </a:cubicBezTo>
                  <a:lnTo>
                    <a:pt x="30363" y="31723"/>
                  </a:lnTo>
                  <a:lnTo>
                    <a:pt x="30363" y="31723"/>
                  </a:lnTo>
                  <a:cubicBezTo>
                    <a:pt x="30362" y="31723"/>
                    <a:pt x="30351" y="31722"/>
                    <a:pt x="30351" y="31711"/>
                  </a:cubicBezTo>
                  <a:lnTo>
                    <a:pt x="30351" y="31711"/>
                  </a:lnTo>
                  <a:cubicBezTo>
                    <a:pt x="30640" y="31735"/>
                    <a:pt x="30604" y="31735"/>
                    <a:pt x="30508" y="31735"/>
                  </a:cubicBezTo>
                  <a:lnTo>
                    <a:pt x="30448" y="31735"/>
                  </a:lnTo>
                  <a:cubicBezTo>
                    <a:pt x="30580" y="31754"/>
                    <a:pt x="30862" y="31760"/>
                    <a:pt x="31235" y="31760"/>
                  </a:cubicBezTo>
                  <a:cubicBezTo>
                    <a:pt x="32072" y="31760"/>
                    <a:pt x="33362" y="31727"/>
                    <a:pt x="34413" y="31727"/>
                  </a:cubicBezTo>
                  <a:cubicBezTo>
                    <a:pt x="34682" y="31727"/>
                    <a:pt x="34935" y="31729"/>
                    <a:pt x="35161" y="31735"/>
                  </a:cubicBezTo>
                  <a:cubicBezTo>
                    <a:pt x="35594" y="31735"/>
                    <a:pt x="35198" y="31735"/>
                    <a:pt x="35751" y="31723"/>
                  </a:cubicBezTo>
                  <a:cubicBezTo>
                    <a:pt x="37278" y="31747"/>
                    <a:pt x="38336" y="31759"/>
                    <a:pt x="39935" y="31771"/>
                  </a:cubicBezTo>
                  <a:cubicBezTo>
                    <a:pt x="40440" y="31747"/>
                    <a:pt x="40489" y="31735"/>
                    <a:pt x="39863" y="31711"/>
                  </a:cubicBezTo>
                  <a:lnTo>
                    <a:pt x="39863" y="31711"/>
                  </a:lnTo>
                  <a:lnTo>
                    <a:pt x="41066" y="31723"/>
                  </a:lnTo>
                  <a:cubicBezTo>
                    <a:pt x="39971" y="31795"/>
                    <a:pt x="43326" y="31783"/>
                    <a:pt x="42112" y="31855"/>
                  </a:cubicBezTo>
                  <a:cubicBezTo>
                    <a:pt x="42292" y="31867"/>
                    <a:pt x="42563" y="31873"/>
                    <a:pt x="42873" y="31873"/>
                  </a:cubicBezTo>
                  <a:cubicBezTo>
                    <a:pt x="43182" y="31873"/>
                    <a:pt x="43531" y="31867"/>
                    <a:pt x="43868" y="31855"/>
                  </a:cubicBezTo>
                  <a:cubicBezTo>
                    <a:pt x="43940" y="31843"/>
                    <a:pt x="44048" y="31819"/>
                    <a:pt x="44890" y="31819"/>
                  </a:cubicBezTo>
                  <a:lnTo>
                    <a:pt x="46778" y="31855"/>
                  </a:lnTo>
                  <a:cubicBezTo>
                    <a:pt x="47006" y="31879"/>
                    <a:pt x="46645" y="31891"/>
                    <a:pt x="46693" y="31903"/>
                  </a:cubicBezTo>
                  <a:cubicBezTo>
                    <a:pt x="46908" y="31900"/>
                    <a:pt x="47088" y="31898"/>
                    <a:pt x="47244" y="31898"/>
                  </a:cubicBezTo>
                  <a:cubicBezTo>
                    <a:pt x="47721" y="31898"/>
                    <a:pt x="47963" y="31912"/>
                    <a:pt x="48250" y="31926"/>
                  </a:cubicBezTo>
                  <a:lnTo>
                    <a:pt x="48250" y="31926"/>
                  </a:lnTo>
                  <a:cubicBezTo>
                    <a:pt x="46971" y="31920"/>
                    <a:pt x="45687" y="31912"/>
                    <a:pt x="44409" y="31903"/>
                  </a:cubicBezTo>
                  <a:lnTo>
                    <a:pt x="44409" y="31903"/>
                  </a:lnTo>
                  <a:cubicBezTo>
                    <a:pt x="48392" y="31983"/>
                    <a:pt x="52775" y="32060"/>
                    <a:pt x="56831" y="32060"/>
                  </a:cubicBezTo>
                  <a:cubicBezTo>
                    <a:pt x="60048" y="32060"/>
                    <a:pt x="63059" y="32012"/>
                    <a:pt x="65501" y="31879"/>
                  </a:cubicBezTo>
                  <a:cubicBezTo>
                    <a:pt x="65801" y="31951"/>
                    <a:pt x="67677" y="32011"/>
                    <a:pt x="69505" y="32047"/>
                  </a:cubicBezTo>
                  <a:cubicBezTo>
                    <a:pt x="70419" y="32059"/>
                    <a:pt x="71309" y="32071"/>
                    <a:pt x="71994" y="32083"/>
                  </a:cubicBezTo>
                  <a:cubicBezTo>
                    <a:pt x="72679" y="32083"/>
                    <a:pt x="73124" y="32083"/>
                    <a:pt x="73160" y="32071"/>
                  </a:cubicBezTo>
                  <a:lnTo>
                    <a:pt x="77526" y="31999"/>
                  </a:lnTo>
                  <a:lnTo>
                    <a:pt x="82299" y="31951"/>
                  </a:lnTo>
                  <a:lnTo>
                    <a:pt x="87603" y="31927"/>
                  </a:lnTo>
                  <a:lnTo>
                    <a:pt x="87603" y="26600"/>
                  </a:lnTo>
                  <a:cubicBezTo>
                    <a:pt x="87603" y="24941"/>
                    <a:pt x="87615" y="23269"/>
                    <a:pt x="87615" y="21574"/>
                  </a:cubicBezTo>
                  <a:cubicBezTo>
                    <a:pt x="87639" y="18207"/>
                    <a:pt x="87651" y="14767"/>
                    <a:pt x="87675" y="11304"/>
                  </a:cubicBezTo>
                  <a:cubicBezTo>
                    <a:pt x="87675" y="8851"/>
                    <a:pt x="87699" y="4691"/>
                    <a:pt x="87711" y="97"/>
                  </a:cubicBezTo>
                  <a:lnTo>
                    <a:pt x="77790" y="61"/>
                  </a:lnTo>
                  <a:lnTo>
                    <a:pt x="70395" y="25"/>
                  </a:lnTo>
                  <a:lnTo>
                    <a:pt x="67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18"/>
          <p:cNvGrpSpPr/>
          <p:nvPr/>
        </p:nvGrpSpPr>
        <p:grpSpPr>
          <a:xfrm rot="-5400000" flipH="1">
            <a:off x="-842303" y="1005524"/>
            <a:ext cx="2302843" cy="414740"/>
            <a:chOff x="7526159" y="2593427"/>
            <a:chExt cx="1596425" cy="2496932"/>
          </a:xfrm>
        </p:grpSpPr>
        <p:sp>
          <p:nvSpPr>
            <p:cNvPr id="656" name="Google Shape;656;p18"/>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8"/>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8"/>
          <p:cNvGrpSpPr/>
          <p:nvPr/>
        </p:nvGrpSpPr>
        <p:grpSpPr>
          <a:xfrm flipH="1">
            <a:off x="356207" y="185875"/>
            <a:ext cx="1465777" cy="707250"/>
            <a:chOff x="4736676" y="706955"/>
            <a:chExt cx="2627782" cy="707250"/>
          </a:xfrm>
        </p:grpSpPr>
        <p:sp>
          <p:nvSpPr>
            <p:cNvPr id="659" name="Google Shape;659;p18"/>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8"/>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18"/>
          <p:cNvGrpSpPr/>
          <p:nvPr/>
        </p:nvGrpSpPr>
        <p:grpSpPr>
          <a:xfrm flipH="1">
            <a:off x="8460802" y="375957"/>
            <a:ext cx="602491" cy="2496932"/>
            <a:chOff x="7526159" y="2593427"/>
            <a:chExt cx="1596425" cy="2496932"/>
          </a:xfrm>
        </p:grpSpPr>
        <p:sp>
          <p:nvSpPr>
            <p:cNvPr id="662" name="Google Shape;662;p18"/>
            <p:cNvSpPr/>
            <p:nvPr/>
          </p:nvSpPr>
          <p:spPr>
            <a:xfrm>
              <a:off x="7540059" y="2607006"/>
              <a:ext cx="1529492" cy="2464445"/>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8"/>
            <p:cNvSpPr/>
            <p:nvPr/>
          </p:nvSpPr>
          <p:spPr>
            <a:xfrm>
              <a:off x="7526159" y="2593427"/>
              <a:ext cx="1596425" cy="2496932"/>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18"/>
          <p:cNvGrpSpPr/>
          <p:nvPr/>
        </p:nvGrpSpPr>
        <p:grpSpPr>
          <a:xfrm rot="10800000" flipH="1">
            <a:off x="70819" y="4622416"/>
            <a:ext cx="3231909" cy="439083"/>
            <a:chOff x="4737447" y="65740"/>
            <a:chExt cx="4397754" cy="679064"/>
          </a:xfrm>
        </p:grpSpPr>
        <p:sp>
          <p:nvSpPr>
            <p:cNvPr id="665" name="Google Shape;665;p18"/>
            <p:cNvSpPr/>
            <p:nvPr/>
          </p:nvSpPr>
          <p:spPr>
            <a:xfrm>
              <a:off x="4750962" y="81181"/>
              <a:ext cx="4318589" cy="644329"/>
            </a:xfrm>
            <a:custGeom>
              <a:avLst/>
              <a:gdLst/>
              <a:ahLst/>
              <a:cxnLst/>
              <a:rect l="l" t="t" r="r" b="b"/>
              <a:pathLst>
                <a:path w="134525" h="20071" extrusionOk="0">
                  <a:moveTo>
                    <a:pt x="1" y="1"/>
                  </a:moveTo>
                  <a:lnTo>
                    <a:pt x="1" y="20071"/>
                  </a:lnTo>
                  <a:lnTo>
                    <a:pt x="134524" y="20071"/>
                  </a:lnTo>
                  <a:lnTo>
                    <a:pt x="134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8"/>
            <p:cNvSpPr/>
            <p:nvPr/>
          </p:nvSpPr>
          <p:spPr>
            <a:xfrm>
              <a:off x="4737447" y="65740"/>
              <a:ext cx="4397754" cy="679064"/>
            </a:xfrm>
            <a:custGeom>
              <a:avLst/>
              <a:gdLst/>
              <a:ahLst/>
              <a:cxnLst/>
              <a:rect l="l" t="t" r="r" b="b"/>
              <a:pathLst>
                <a:path w="136991" h="21153" extrusionOk="0">
                  <a:moveTo>
                    <a:pt x="70970" y="857"/>
                  </a:moveTo>
                  <a:cubicBezTo>
                    <a:pt x="70766" y="860"/>
                    <a:pt x="70562" y="863"/>
                    <a:pt x="70359" y="867"/>
                  </a:cubicBezTo>
                  <a:cubicBezTo>
                    <a:pt x="70696" y="863"/>
                    <a:pt x="70888" y="860"/>
                    <a:pt x="70970" y="857"/>
                  </a:cubicBezTo>
                  <a:close/>
                  <a:moveTo>
                    <a:pt x="133153" y="20816"/>
                  </a:moveTo>
                  <a:cubicBezTo>
                    <a:pt x="133522" y="20816"/>
                    <a:pt x="133429" y="20827"/>
                    <a:pt x="133109" y="20842"/>
                  </a:cubicBezTo>
                  <a:lnTo>
                    <a:pt x="133109" y="20842"/>
                  </a:lnTo>
                  <a:cubicBezTo>
                    <a:pt x="133007" y="20831"/>
                    <a:pt x="133017" y="20821"/>
                    <a:pt x="133153" y="20816"/>
                  </a:cubicBezTo>
                  <a:close/>
                  <a:moveTo>
                    <a:pt x="134511" y="20893"/>
                  </a:moveTo>
                  <a:lnTo>
                    <a:pt x="134511" y="20893"/>
                  </a:lnTo>
                  <a:cubicBezTo>
                    <a:pt x="134590" y="20894"/>
                    <a:pt x="134663" y="20897"/>
                    <a:pt x="134729" y="20900"/>
                  </a:cubicBezTo>
                  <a:lnTo>
                    <a:pt x="134043" y="20900"/>
                  </a:lnTo>
                  <a:cubicBezTo>
                    <a:pt x="134557" y="20900"/>
                    <a:pt x="133113" y="20939"/>
                    <a:pt x="131765" y="20974"/>
                  </a:cubicBezTo>
                  <a:lnTo>
                    <a:pt x="131765" y="20974"/>
                  </a:lnTo>
                  <a:cubicBezTo>
                    <a:pt x="131200" y="20964"/>
                    <a:pt x="130321" y="20960"/>
                    <a:pt x="130349" y="20941"/>
                  </a:cubicBezTo>
                  <a:lnTo>
                    <a:pt x="130349" y="20941"/>
                  </a:lnTo>
                  <a:cubicBezTo>
                    <a:pt x="130288" y="20943"/>
                    <a:pt x="130237" y="20945"/>
                    <a:pt x="130198" y="20946"/>
                  </a:cubicBezTo>
                  <a:lnTo>
                    <a:pt x="130198" y="20946"/>
                  </a:lnTo>
                  <a:lnTo>
                    <a:pt x="129798" y="20936"/>
                  </a:lnTo>
                  <a:cubicBezTo>
                    <a:pt x="129963" y="20933"/>
                    <a:pt x="130215" y="20929"/>
                    <a:pt x="130500" y="20926"/>
                  </a:cubicBezTo>
                  <a:lnTo>
                    <a:pt x="130500" y="20926"/>
                  </a:lnTo>
                  <a:cubicBezTo>
                    <a:pt x="130402" y="20932"/>
                    <a:pt x="130356" y="20936"/>
                    <a:pt x="130349" y="20941"/>
                  </a:cubicBezTo>
                  <a:lnTo>
                    <a:pt x="130349" y="20941"/>
                  </a:lnTo>
                  <a:cubicBezTo>
                    <a:pt x="130429" y="20938"/>
                    <a:pt x="130526" y="20934"/>
                    <a:pt x="130635" y="20931"/>
                  </a:cubicBezTo>
                  <a:lnTo>
                    <a:pt x="130635" y="20931"/>
                  </a:lnTo>
                  <a:cubicBezTo>
                    <a:pt x="130599" y="20929"/>
                    <a:pt x="130570" y="20928"/>
                    <a:pt x="130547" y="20926"/>
                  </a:cubicBezTo>
                  <a:lnTo>
                    <a:pt x="130547" y="20926"/>
                  </a:lnTo>
                  <a:cubicBezTo>
                    <a:pt x="130531" y="20926"/>
                    <a:pt x="130516" y="20926"/>
                    <a:pt x="130500" y="20926"/>
                  </a:cubicBezTo>
                  <a:lnTo>
                    <a:pt x="130500" y="20926"/>
                  </a:lnTo>
                  <a:cubicBezTo>
                    <a:pt x="130510" y="20926"/>
                    <a:pt x="130521" y="20925"/>
                    <a:pt x="130532" y="20924"/>
                  </a:cubicBezTo>
                  <a:lnTo>
                    <a:pt x="130532" y="20924"/>
                  </a:lnTo>
                  <a:cubicBezTo>
                    <a:pt x="130537" y="20925"/>
                    <a:pt x="130541" y="20925"/>
                    <a:pt x="130547" y="20926"/>
                  </a:cubicBezTo>
                  <a:lnTo>
                    <a:pt x="130547" y="20926"/>
                  </a:lnTo>
                  <a:cubicBezTo>
                    <a:pt x="130643" y="20925"/>
                    <a:pt x="130742" y="20924"/>
                    <a:pt x="130843" y="20924"/>
                  </a:cubicBezTo>
                  <a:lnTo>
                    <a:pt x="130843" y="20924"/>
                  </a:lnTo>
                  <a:cubicBezTo>
                    <a:pt x="130769" y="20926"/>
                    <a:pt x="130700" y="20928"/>
                    <a:pt x="130635" y="20931"/>
                  </a:cubicBezTo>
                  <a:lnTo>
                    <a:pt x="130635" y="20931"/>
                  </a:lnTo>
                  <a:cubicBezTo>
                    <a:pt x="130808" y="20938"/>
                    <a:pt x="131119" y="20939"/>
                    <a:pt x="131465" y="20939"/>
                  </a:cubicBezTo>
                  <a:cubicBezTo>
                    <a:pt x="131900" y="20939"/>
                    <a:pt x="132390" y="20936"/>
                    <a:pt x="132733" y="20936"/>
                  </a:cubicBezTo>
                  <a:cubicBezTo>
                    <a:pt x="132743" y="20915"/>
                    <a:pt x="132377" y="20922"/>
                    <a:pt x="132582" y="20908"/>
                  </a:cubicBezTo>
                  <a:lnTo>
                    <a:pt x="132582" y="20908"/>
                  </a:lnTo>
                  <a:cubicBezTo>
                    <a:pt x="132612" y="20908"/>
                    <a:pt x="132642" y="20910"/>
                    <a:pt x="132672" y="20912"/>
                  </a:cubicBezTo>
                  <a:lnTo>
                    <a:pt x="133538" y="20900"/>
                  </a:lnTo>
                  <a:lnTo>
                    <a:pt x="133743" y="20900"/>
                  </a:lnTo>
                  <a:cubicBezTo>
                    <a:pt x="133992" y="20895"/>
                    <a:pt x="134283" y="20895"/>
                    <a:pt x="134511" y="20893"/>
                  </a:cubicBezTo>
                  <a:close/>
                  <a:moveTo>
                    <a:pt x="121912" y="20981"/>
                  </a:moveTo>
                  <a:cubicBezTo>
                    <a:pt x="122001" y="20982"/>
                    <a:pt x="122088" y="20983"/>
                    <a:pt x="122175" y="20985"/>
                  </a:cubicBezTo>
                  <a:cubicBezTo>
                    <a:pt x="122089" y="20983"/>
                    <a:pt x="122001" y="20982"/>
                    <a:pt x="121912" y="20981"/>
                  </a:cubicBezTo>
                  <a:close/>
                  <a:moveTo>
                    <a:pt x="115513" y="1"/>
                  </a:moveTo>
                  <a:cubicBezTo>
                    <a:pt x="112683" y="19"/>
                    <a:pt x="109765" y="23"/>
                    <a:pt x="106809" y="23"/>
                  </a:cubicBezTo>
                  <a:cubicBezTo>
                    <a:pt x="103575" y="23"/>
                    <a:pt x="100295" y="18"/>
                    <a:pt x="97035" y="18"/>
                  </a:cubicBezTo>
                  <a:cubicBezTo>
                    <a:pt x="95208" y="18"/>
                    <a:pt x="93386" y="20"/>
                    <a:pt x="91583" y="25"/>
                  </a:cubicBezTo>
                  <a:cubicBezTo>
                    <a:pt x="83009" y="37"/>
                    <a:pt x="73738" y="73"/>
                    <a:pt x="66379" y="109"/>
                  </a:cubicBezTo>
                  <a:cubicBezTo>
                    <a:pt x="66139" y="111"/>
                    <a:pt x="65908" y="112"/>
                    <a:pt x="65685" y="112"/>
                  </a:cubicBezTo>
                  <a:cubicBezTo>
                    <a:pt x="64274" y="112"/>
                    <a:pt x="63157" y="82"/>
                    <a:pt x="61869" y="61"/>
                  </a:cubicBezTo>
                  <a:lnTo>
                    <a:pt x="38926" y="97"/>
                  </a:lnTo>
                  <a:lnTo>
                    <a:pt x="38926" y="97"/>
                  </a:lnTo>
                  <a:cubicBezTo>
                    <a:pt x="35473" y="95"/>
                    <a:pt x="32744" y="59"/>
                    <a:pt x="29486" y="59"/>
                  </a:cubicBezTo>
                  <a:cubicBezTo>
                    <a:pt x="29067" y="59"/>
                    <a:pt x="28639" y="60"/>
                    <a:pt x="28199" y="61"/>
                  </a:cubicBezTo>
                  <a:cubicBezTo>
                    <a:pt x="28211" y="73"/>
                    <a:pt x="27598" y="73"/>
                    <a:pt x="27297" y="85"/>
                  </a:cubicBezTo>
                  <a:cubicBezTo>
                    <a:pt x="27193" y="74"/>
                    <a:pt x="26582" y="70"/>
                    <a:pt x="25616" y="70"/>
                  </a:cubicBezTo>
                  <a:cubicBezTo>
                    <a:pt x="20750" y="70"/>
                    <a:pt x="6877" y="186"/>
                    <a:pt x="3352" y="186"/>
                  </a:cubicBezTo>
                  <a:cubicBezTo>
                    <a:pt x="2973" y="186"/>
                    <a:pt x="2714" y="184"/>
                    <a:pt x="2598" y="181"/>
                  </a:cubicBezTo>
                  <a:lnTo>
                    <a:pt x="145" y="181"/>
                  </a:lnTo>
                  <a:cubicBezTo>
                    <a:pt x="133" y="1997"/>
                    <a:pt x="121" y="3825"/>
                    <a:pt x="109" y="5641"/>
                  </a:cubicBezTo>
                  <a:cubicBezTo>
                    <a:pt x="97" y="7360"/>
                    <a:pt x="85" y="9080"/>
                    <a:pt x="73" y="10775"/>
                  </a:cubicBezTo>
                  <a:cubicBezTo>
                    <a:pt x="61" y="12471"/>
                    <a:pt x="49" y="14142"/>
                    <a:pt x="37" y="15778"/>
                  </a:cubicBezTo>
                  <a:cubicBezTo>
                    <a:pt x="25" y="17557"/>
                    <a:pt x="13" y="19301"/>
                    <a:pt x="1" y="20997"/>
                  </a:cubicBezTo>
                  <a:lnTo>
                    <a:pt x="3644" y="20997"/>
                  </a:lnTo>
                  <a:cubicBezTo>
                    <a:pt x="5207" y="20960"/>
                    <a:pt x="6951" y="20936"/>
                    <a:pt x="8262" y="20900"/>
                  </a:cubicBezTo>
                  <a:cubicBezTo>
                    <a:pt x="8524" y="20905"/>
                    <a:pt x="8742" y="20907"/>
                    <a:pt x="8936" y="20907"/>
                  </a:cubicBezTo>
                  <a:cubicBezTo>
                    <a:pt x="9581" y="20907"/>
                    <a:pt x="9968" y="20886"/>
                    <a:pt x="10827" y="20886"/>
                  </a:cubicBezTo>
                  <a:cubicBezTo>
                    <a:pt x="10972" y="20886"/>
                    <a:pt x="11129" y="20887"/>
                    <a:pt x="11304" y="20888"/>
                  </a:cubicBezTo>
                  <a:cubicBezTo>
                    <a:pt x="13112" y="20944"/>
                    <a:pt x="14571" y="20964"/>
                    <a:pt x="15411" y="20964"/>
                  </a:cubicBezTo>
                  <a:cubicBezTo>
                    <a:pt x="16377" y="20964"/>
                    <a:pt x="16526" y="20938"/>
                    <a:pt x="15453" y="20912"/>
                  </a:cubicBezTo>
                  <a:cubicBezTo>
                    <a:pt x="17052" y="20906"/>
                    <a:pt x="18651" y="20906"/>
                    <a:pt x="20206" y="20906"/>
                  </a:cubicBezTo>
                  <a:cubicBezTo>
                    <a:pt x="21760" y="20906"/>
                    <a:pt x="23269" y="20906"/>
                    <a:pt x="24688" y="20900"/>
                  </a:cubicBezTo>
                  <a:lnTo>
                    <a:pt x="28644" y="20876"/>
                  </a:lnTo>
                  <a:cubicBezTo>
                    <a:pt x="28924" y="20873"/>
                    <a:pt x="29173" y="20872"/>
                    <a:pt x="29399" y="20872"/>
                  </a:cubicBezTo>
                  <a:cubicBezTo>
                    <a:pt x="30077" y="20872"/>
                    <a:pt x="30541" y="20885"/>
                    <a:pt x="30965" y="20912"/>
                  </a:cubicBezTo>
                  <a:cubicBezTo>
                    <a:pt x="31659" y="20907"/>
                    <a:pt x="32137" y="20904"/>
                    <a:pt x="32504" y="20904"/>
                  </a:cubicBezTo>
                  <a:cubicBezTo>
                    <a:pt x="33664" y="20904"/>
                    <a:pt x="33723" y="20927"/>
                    <a:pt x="36016" y="20936"/>
                  </a:cubicBezTo>
                  <a:cubicBezTo>
                    <a:pt x="36139" y="20945"/>
                    <a:pt x="36435" y="20948"/>
                    <a:pt x="36847" y="20948"/>
                  </a:cubicBezTo>
                  <a:cubicBezTo>
                    <a:pt x="38766" y="20948"/>
                    <a:pt x="43194" y="20875"/>
                    <a:pt x="44294" y="20875"/>
                  </a:cubicBezTo>
                  <a:cubicBezTo>
                    <a:pt x="44361" y="20875"/>
                    <a:pt x="44416" y="20876"/>
                    <a:pt x="44457" y="20876"/>
                  </a:cubicBezTo>
                  <a:lnTo>
                    <a:pt x="43964" y="20888"/>
                  </a:lnTo>
                  <a:cubicBezTo>
                    <a:pt x="47463" y="20888"/>
                    <a:pt x="49784" y="20985"/>
                    <a:pt x="53199" y="20985"/>
                  </a:cubicBezTo>
                  <a:cubicBezTo>
                    <a:pt x="56568" y="20997"/>
                    <a:pt x="60049" y="21001"/>
                    <a:pt x="63531" y="21001"/>
                  </a:cubicBezTo>
                  <a:cubicBezTo>
                    <a:pt x="68335" y="21001"/>
                    <a:pt x="73142" y="20994"/>
                    <a:pt x="77661" y="20994"/>
                  </a:cubicBezTo>
                  <a:cubicBezTo>
                    <a:pt x="79091" y="20994"/>
                    <a:pt x="80492" y="20995"/>
                    <a:pt x="81855" y="20997"/>
                  </a:cubicBezTo>
                  <a:cubicBezTo>
                    <a:pt x="81885" y="20979"/>
                    <a:pt x="81648" y="20976"/>
                    <a:pt x="81326" y="20976"/>
                  </a:cubicBezTo>
                  <a:cubicBezTo>
                    <a:pt x="81113" y="20976"/>
                    <a:pt x="80862" y="20978"/>
                    <a:pt x="80627" y="20978"/>
                  </a:cubicBezTo>
                  <a:cubicBezTo>
                    <a:pt x="80218" y="20978"/>
                    <a:pt x="79855" y="20973"/>
                    <a:pt x="79811" y="20948"/>
                  </a:cubicBezTo>
                  <a:lnTo>
                    <a:pt x="79811" y="20948"/>
                  </a:lnTo>
                  <a:lnTo>
                    <a:pt x="95467" y="21021"/>
                  </a:lnTo>
                  <a:cubicBezTo>
                    <a:pt x="96417" y="21033"/>
                    <a:pt x="97571" y="21057"/>
                    <a:pt x="97992" y="21069"/>
                  </a:cubicBezTo>
                  <a:cubicBezTo>
                    <a:pt x="98413" y="21075"/>
                    <a:pt x="98686" y="21077"/>
                    <a:pt x="98878" y="21077"/>
                  </a:cubicBezTo>
                  <a:cubicBezTo>
                    <a:pt x="99452" y="21077"/>
                    <a:pt x="99294" y="21057"/>
                    <a:pt x="100205" y="21057"/>
                  </a:cubicBezTo>
                  <a:lnTo>
                    <a:pt x="100373" y="21105"/>
                  </a:lnTo>
                  <a:cubicBezTo>
                    <a:pt x="100738" y="21097"/>
                    <a:pt x="101063" y="21095"/>
                    <a:pt x="101363" y="21095"/>
                  </a:cubicBezTo>
                  <a:cubicBezTo>
                    <a:pt x="102422" y="21095"/>
                    <a:pt x="103176" y="21130"/>
                    <a:pt x="104297" y="21130"/>
                  </a:cubicBezTo>
                  <a:cubicBezTo>
                    <a:pt x="104419" y="21130"/>
                    <a:pt x="104546" y="21130"/>
                    <a:pt x="104678" y="21129"/>
                  </a:cubicBezTo>
                  <a:cubicBezTo>
                    <a:pt x="104762" y="21117"/>
                    <a:pt x="105388" y="21105"/>
                    <a:pt x="105977" y="21105"/>
                  </a:cubicBezTo>
                  <a:cubicBezTo>
                    <a:pt x="105995" y="21129"/>
                    <a:pt x="106458" y="21129"/>
                    <a:pt x="106904" y="21129"/>
                  </a:cubicBezTo>
                  <a:cubicBezTo>
                    <a:pt x="107351" y="21129"/>
                    <a:pt x="107781" y="21129"/>
                    <a:pt x="107733" y="21153"/>
                  </a:cubicBezTo>
                  <a:lnTo>
                    <a:pt x="108803" y="21153"/>
                  </a:lnTo>
                  <a:lnTo>
                    <a:pt x="116619" y="20985"/>
                  </a:lnTo>
                  <a:lnTo>
                    <a:pt x="116944" y="20997"/>
                  </a:lnTo>
                  <a:cubicBezTo>
                    <a:pt x="117906" y="20997"/>
                    <a:pt x="118315" y="20960"/>
                    <a:pt x="117761" y="20960"/>
                  </a:cubicBezTo>
                  <a:lnTo>
                    <a:pt x="119962" y="20960"/>
                  </a:lnTo>
                  <a:cubicBezTo>
                    <a:pt x="120178" y="20960"/>
                    <a:pt x="120431" y="20985"/>
                    <a:pt x="120094" y="20997"/>
                  </a:cubicBezTo>
                  <a:cubicBezTo>
                    <a:pt x="120562" y="20988"/>
                    <a:pt x="121078" y="20980"/>
                    <a:pt x="121574" y="20980"/>
                  </a:cubicBezTo>
                  <a:cubicBezTo>
                    <a:pt x="121688" y="20980"/>
                    <a:pt x="121801" y="20980"/>
                    <a:pt x="121912" y="20981"/>
                  </a:cubicBezTo>
                  <a:lnTo>
                    <a:pt x="121912" y="20981"/>
                  </a:lnTo>
                  <a:cubicBezTo>
                    <a:pt x="120108" y="20956"/>
                    <a:pt x="117923" y="20911"/>
                    <a:pt x="116066" y="20876"/>
                  </a:cubicBezTo>
                  <a:cubicBezTo>
                    <a:pt x="116335" y="20868"/>
                    <a:pt x="116674" y="20866"/>
                    <a:pt x="117039" y="20866"/>
                  </a:cubicBezTo>
                  <a:cubicBezTo>
                    <a:pt x="117769" y="20866"/>
                    <a:pt x="118603" y="20876"/>
                    <a:pt x="119180" y="20876"/>
                  </a:cubicBezTo>
                  <a:cubicBezTo>
                    <a:pt x="120203" y="20900"/>
                    <a:pt x="122331" y="20924"/>
                    <a:pt x="123990" y="20948"/>
                  </a:cubicBezTo>
                  <a:cubicBezTo>
                    <a:pt x="124311" y="20948"/>
                    <a:pt x="124546" y="20910"/>
                    <a:pt x="125169" y="20910"/>
                  </a:cubicBezTo>
                  <a:cubicBezTo>
                    <a:pt x="125247" y="20910"/>
                    <a:pt x="125331" y="20911"/>
                    <a:pt x="125421" y="20912"/>
                  </a:cubicBezTo>
                  <a:cubicBezTo>
                    <a:pt x="125580" y="20926"/>
                    <a:pt x="125757" y="20930"/>
                    <a:pt x="125953" y="20930"/>
                  </a:cubicBezTo>
                  <a:cubicBezTo>
                    <a:pt x="126112" y="20930"/>
                    <a:pt x="126284" y="20927"/>
                    <a:pt x="126470" y="20927"/>
                  </a:cubicBezTo>
                  <a:cubicBezTo>
                    <a:pt x="126645" y="20927"/>
                    <a:pt x="126833" y="20929"/>
                    <a:pt x="127033" y="20936"/>
                  </a:cubicBezTo>
                  <a:cubicBezTo>
                    <a:pt x="126642" y="20948"/>
                    <a:pt x="126254" y="20951"/>
                    <a:pt x="125865" y="20951"/>
                  </a:cubicBezTo>
                  <a:cubicBezTo>
                    <a:pt x="125476" y="20951"/>
                    <a:pt x="125085" y="20948"/>
                    <a:pt x="124688" y="20948"/>
                  </a:cubicBezTo>
                  <a:cubicBezTo>
                    <a:pt x="124820" y="20985"/>
                    <a:pt x="126624" y="20973"/>
                    <a:pt x="127261" y="20985"/>
                  </a:cubicBezTo>
                  <a:cubicBezTo>
                    <a:pt x="127412" y="20979"/>
                    <a:pt x="127868" y="20979"/>
                    <a:pt x="128410" y="20979"/>
                  </a:cubicBezTo>
                  <a:cubicBezTo>
                    <a:pt x="128951" y="20979"/>
                    <a:pt x="129576" y="20979"/>
                    <a:pt x="130063" y="20973"/>
                  </a:cubicBezTo>
                  <a:lnTo>
                    <a:pt x="130063" y="20973"/>
                  </a:lnTo>
                  <a:cubicBezTo>
                    <a:pt x="129818" y="21000"/>
                    <a:pt x="130122" y="21004"/>
                    <a:pt x="130531" y="21007"/>
                  </a:cubicBezTo>
                  <a:lnTo>
                    <a:pt x="130531" y="21007"/>
                  </a:lnTo>
                  <a:cubicBezTo>
                    <a:pt x="129965" y="21022"/>
                    <a:pt x="129621" y="21033"/>
                    <a:pt x="129812" y="21033"/>
                  </a:cubicBezTo>
                  <a:cubicBezTo>
                    <a:pt x="129840" y="21033"/>
                    <a:pt x="129879" y="21033"/>
                    <a:pt x="129931" y="21033"/>
                  </a:cubicBezTo>
                  <a:cubicBezTo>
                    <a:pt x="129848" y="21030"/>
                    <a:pt x="130148" y="21020"/>
                    <a:pt x="130638" y="21008"/>
                  </a:cubicBezTo>
                  <a:lnTo>
                    <a:pt x="130638" y="21008"/>
                  </a:lnTo>
                  <a:cubicBezTo>
                    <a:pt x="130906" y="21009"/>
                    <a:pt x="131201" y="21012"/>
                    <a:pt x="131410" y="21021"/>
                  </a:cubicBezTo>
                  <a:cubicBezTo>
                    <a:pt x="132059" y="21021"/>
                    <a:pt x="132480" y="21009"/>
                    <a:pt x="132216" y="20997"/>
                  </a:cubicBezTo>
                  <a:cubicBezTo>
                    <a:pt x="132270" y="20988"/>
                    <a:pt x="132134" y="20982"/>
                    <a:pt x="131915" y="20977"/>
                  </a:cubicBezTo>
                  <a:lnTo>
                    <a:pt x="131915" y="20977"/>
                  </a:lnTo>
                  <a:cubicBezTo>
                    <a:pt x="133478" y="20941"/>
                    <a:pt x="135328" y="20900"/>
                    <a:pt x="134945" y="20900"/>
                  </a:cubicBezTo>
                  <a:cubicBezTo>
                    <a:pt x="134812" y="20898"/>
                    <a:pt x="134759" y="20894"/>
                    <a:pt x="134751" y="20890"/>
                  </a:cubicBezTo>
                  <a:lnTo>
                    <a:pt x="134751" y="20890"/>
                  </a:lnTo>
                  <a:cubicBezTo>
                    <a:pt x="134882" y="20887"/>
                    <a:pt x="134940" y="20881"/>
                    <a:pt x="134864" y="20871"/>
                  </a:cubicBezTo>
                  <a:lnTo>
                    <a:pt x="134864" y="20871"/>
                  </a:lnTo>
                  <a:cubicBezTo>
                    <a:pt x="134967" y="20861"/>
                    <a:pt x="135059" y="20852"/>
                    <a:pt x="134753" y="20852"/>
                  </a:cubicBezTo>
                  <a:lnTo>
                    <a:pt x="134434" y="20863"/>
                  </a:lnTo>
                  <a:lnTo>
                    <a:pt x="134434" y="20863"/>
                  </a:lnTo>
                  <a:cubicBezTo>
                    <a:pt x="131702" y="20846"/>
                    <a:pt x="136990" y="20623"/>
                    <a:pt x="133695" y="20612"/>
                  </a:cubicBezTo>
                  <a:lnTo>
                    <a:pt x="133695" y="20612"/>
                  </a:lnTo>
                  <a:cubicBezTo>
                    <a:pt x="135138" y="20660"/>
                    <a:pt x="133214" y="20672"/>
                    <a:pt x="131710" y="20672"/>
                  </a:cubicBezTo>
                  <a:cubicBezTo>
                    <a:pt x="131554" y="20660"/>
                    <a:pt x="130893" y="20624"/>
                    <a:pt x="129811" y="20612"/>
                  </a:cubicBezTo>
                  <a:cubicBezTo>
                    <a:pt x="128873" y="20612"/>
                    <a:pt x="129257" y="20636"/>
                    <a:pt x="129077" y="20648"/>
                  </a:cubicBezTo>
                  <a:cubicBezTo>
                    <a:pt x="128560" y="20636"/>
                    <a:pt x="127562" y="20624"/>
                    <a:pt x="127694" y="20600"/>
                  </a:cubicBezTo>
                  <a:lnTo>
                    <a:pt x="127694" y="20600"/>
                  </a:lnTo>
                  <a:cubicBezTo>
                    <a:pt x="127521" y="20608"/>
                    <a:pt x="127364" y="20611"/>
                    <a:pt x="127214" y="20611"/>
                  </a:cubicBezTo>
                  <a:cubicBezTo>
                    <a:pt x="126790" y="20611"/>
                    <a:pt x="126422" y="20586"/>
                    <a:pt x="125885" y="20586"/>
                  </a:cubicBezTo>
                  <a:cubicBezTo>
                    <a:pt x="125810" y="20586"/>
                    <a:pt x="125732" y="20587"/>
                    <a:pt x="125650" y="20588"/>
                  </a:cubicBezTo>
                  <a:cubicBezTo>
                    <a:pt x="124880" y="20600"/>
                    <a:pt x="125710" y="20600"/>
                    <a:pt x="125157" y="20624"/>
                  </a:cubicBezTo>
                  <a:lnTo>
                    <a:pt x="121453" y="20600"/>
                  </a:lnTo>
                  <a:cubicBezTo>
                    <a:pt x="121092" y="20576"/>
                    <a:pt x="120010" y="20540"/>
                    <a:pt x="120792" y="20504"/>
                  </a:cubicBezTo>
                  <a:cubicBezTo>
                    <a:pt x="122399" y="20504"/>
                    <a:pt x="120537" y="20553"/>
                    <a:pt x="121559" y="20553"/>
                  </a:cubicBezTo>
                  <a:cubicBezTo>
                    <a:pt x="121661" y="20553"/>
                    <a:pt x="121792" y="20553"/>
                    <a:pt x="121958" y="20552"/>
                  </a:cubicBezTo>
                  <a:cubicBezTo>
                    <a:pt x="121165" y="20492"/>
                    <a:pt x="123570" y="20540"/>
                    <a:pt x="123906" y="20492"/>
                  </a:cubicBezTo>
                  <a:cubicBezTo>
                    <a:pt x="123568" y="20477"/>
                    <a:pt x="123024" y="20472"/>
                    <a:pt x="122432" y="20472"/>
                  </a:cubicBezTo>
                  <a:cubicBezTo>
                    <a:pt x="122014" y="20472"/>
                    <a:pt x="121573" y="20475"/>
                    <a:pt x="121165" y="20479"/>
                  </a:cubicBezTo>
                  <a:lnTo>
                    <a:pt x="121357" y="20479"/>
                  </a:lnTo>
                  <a:cubicBezTo>
                    <a:pt x="120862" y="20479"/>
                    <a:pt x="120081" y="20487"/>
                    <a:pt x="119327" y="20487"/>
                  </a:cubicBezTo>
                  <a:cubicBezTo>
                    <a:pt x="118762" y="20487"/>
                    <a:pt x="118212" y="20483"/>
                    <a:pt x="117810" y="20467"/>
                  </a:cubicBezTo>
                  <a:cubicBezTo>
                    <a:pt x="118026" y="20455"/>
                    <a:pt x="117617" y="20431"/>
                    <a:pt x="118254" y="20431"/>
                  </a:cubicBezTo>
                  <a:lnTo>
                    <a:pt x="117052" y="20431"/>
                  </a:lnTo>
                  <a:cubicBezTo>
                    <a:pt x="116908" y="20431"/>
                    <a:pt x="116739" y="20443"/>
                    <a:pt x="117088" y="20443"/>
                  </a:cubicBezTo>
                  <a:cubicBezTo>
                    <a:pt x="116900" y="20451"/>
                    <a:pt x="116711" y="20454"/>
                    <a:pt x="116528" y="20454"/>
                  </a:cubicBezTo>
                  <a:cubicBezTo>
                    <a:pt x="116161" y="20454"/>
                    <a:pt x="115813" y="20443"/>
                    <a:pt x="115525" y="20443"/>
                  </a:cubicBezTo>
                  <a:cubicBezTo>
                    <a:pt x="115518" y="20443"/>
                    <a:pt x="115494" y="20442"/>
                    <a:pt x="115455" y="20442"/>
                  </a:cubicBezTo>
                  <a:cubicBezTo>
                    <a:pt x="115305" y="20442"/>
                    <a:pt x="114936" y="20447"/>
                    <a:pt x="114449" y="20454"/>
                  </a:cubicBezTo>
                  <a:lnTo>
                    <a:pt x="114449" y="20454"/>
                  </a:lnTo>
                  <a:cubicBezTo>
                    <a:pt x="114534" y="20453"/>
                    <a:pt x="114592" y="20452"/>
                    <a:pt x="114619" y="20452"/>
                  </a:cubicBezTo>
                  <a:cubicBezTo>
                    <a:pt x="114659" y="20452"/>
                    <a:pt x="114633" y="20453"/>
                    <a:pt x="114527" y="20455"/>
                  </a:cubicBezTo>
                  <a:cubicBezTo>
                    <a:pt x="114505" y="20455"/>
                    <a:pt x="114476" y="20454"/>
                    <a:pt x="114440" y="20454"/>
                  </a:cubicBezTo>
                  <a:lnTo>
                    <a:pt x="114440" y="20454"/>
                  </a:lnTo>
                  <a:cubicBezTo>
                    <a:pt x="112757" y="20477"/>
                    <a:pt x="109678" y="20529"/>
                    <a:pt x="109365" y="20529"/>
                  </a:cubicBezTo>
                  <a:cubicBezTo>
                    <a:pt x="109342" y="20529"/>
                    <a:pt x="109334" y="20528"/>
                    <a:pt x="109344" y="20528"/>
                  </a:cubicBezTo>
                  <a:cubicBezTo>
                    <a:pt x="108979" y="20528"/>
                    <a:pt x="108732" y="20521"/>
                    <a:pt x="108504" y="20516"/>
                  </a:cubicBezTo>
                  <a:lnTo>
                    <a:pt x="108659" y="20516"/>
                  </a:lnTo>
                  <a:lnTo>
                    <a:pt x="111376" y="20492"/>
                  </a:lnTo>
                  <a:cubicBezTo>
                    <a:pt x="112705" y="20475"/>
                    <a:pt x="113965" y="20459"/>
                    <a:pt x="114439" y="20454"/>
                  </a:cubicBezTo>
                  <a:lnTo>
                    <a:pt x="114439" y="20454"/>
                  </a:lnTo>
                  <a:cubicBezTo>
                    <a:pt x="114440" y="20454"/>
                    <a:pt x="114440" y="20454"/>
                    <a:pt x="114440" y="20454"/>
                  </a:cubicBezTo>
                  <a:lnTo>
                    <a:pt x="114440" y="20454"/>
                  </a:lnTo>
                  <a:cubicBezTo>
                    <a:pt x="114443" y="20454"/>
                    <a:pt x="114446" y="20454"/>
                    <a:pt x="114449" y="20454"/>
                  </a:cubicBezTo>
                  <a:lnTo>
                    <a:pt x="114449" y="20454"/>
                  </a:lnTo>
                  <a:cubicBezTo>
                    <a:pt x="114446" y="20454"/>
                    <a:pt x="114442" y="20454"/>
                    <a:pt x="114439" y="20454"/>
                  </a:cubicBezTo>
                  <a:lnTo>
                    <a:pt x="114439" y="20454"/>
                  </a:lnTo>
                  <a:cubicBezTo>
                    <a:pt x="114363" y="20453"/>
                    <a:pt x="114257" y="20452"/>
                    <a:pt x="114125" y="20452"/>
                  </a:cubicBezTo>
                  <a:cubicBezTo>
                    <a:pt x="112479" y="20452"/>
                    <a:pt x="106766" y="20522"/>
                    <a:pt x="104831" y="20522"/>
                  </a:cubicBezTo>
                  <a:cubicBezTo>
                    <a:pt x="104501" y="20522"/>
                    <a:pt x="104281" y="20520"/>
                    <a:pt x="104209" y="20516"/>
                  </a:cubicBezTo>
                  <a:cubicBezTo>
                    <a:pt x="103572" y="20516"/>
                    <a:pt x="102790" y="20516"/>
                    <a:pt x="102947" y="20540"/>
                  </a:cubicBezTo>
                  <a:cubicBezTo>
                    <a:pt x="101864" y="20540"/>
                    <a:pt x="103271" y="20504"/>
                    <a:pt x="102490" y="20479"/>
                  </a:cubicBezTo>
                  <a:lnTo>
                    <a:pt x="102490" y="20479"/>
                  </a:lnTo>
                  <a:cubicBezTo>
                    <a:pt x="102478" y="20479"/>
                    <a:pt x="102562" y="20492"/>
                    <a:pt x="102309" y="20492"/>
                  </a:cubicBezTo>
                  <a:lnTo>
                    <a:pt x="101576" y="20467"/>
                  </a:lnTo>
                  <a:cubicBezTo>
                    <a:pt x="101015" y="20479"/>
                    <a:pt x="100367" y="20482"/>
                    <a:pt x="99687" y="20482"/>
                  </a:cubicBezTo>
                  <a:cubicBezTo>
                    <a:pt x="99143" y="20482"/>
                    <a:pt x="98579" y="20480"/>
                    <a:pt x="98023" y="20480"/>
                  </a:cubicBezTo>
                  <a:cubicBezTo>
                    <a:pt x="97190" y="20480"/>
                    <a:pt x="96374" y="20484"/>
                    <a:pt x="95672" y="20504"/>
                  </a:cubicBezTo>
                  <a:cubicBezTo>
                    <a:pt x="96189" y="20479"/>
                    <a:pt x="96766" y="20431"/>
                    <a:pt x="97896" y="20419"/>
                  </a:cubicBezTo>
                  <a:lnTo>
                    <a:pt x="98089" y="20431"/>
                  </a:lnTo>
                  <a:cubicBezTo>
                    <a:pt x="98257" y="20431"/>
                    <a:pt x="99183" y="20407"/>
                    <a:pt x="99159" y="20395"/>
                  </a:cubicBezTo>
                  <a:cubicBezTo>
                    <a:pt x="98706" y="20385"/>
                    <a:pt x="98280" y="20381"/>
                    <a:pt x="97853" y="20381"/>
                  </a:cubicBezTo>
                  <a:cubicBezTo>
                    <a:pt x="97269" y="20381"/>
                    <a:pt x="96685" y="20388"/>
                    <a:pt x="96032" y="20395"/>
                  </a:cubicBezTo>
                  <a:lnTo>
                    <a:pt x="95419" y="20383"/>
                  </a:lnTo>
                  <a:lnTo>
                    <a:pt x="95431" y="20383"/>
                  </a:lnTo>
                  <a:cubicBezTo>
                    <a:pt x="95070" y="20371"/>
                    <a:pt x="95106" y="20371"/>
                    <a:pt x="95239" y="20359"/>
                  </a:cubicBezTo>
                  <a:lnTo>
                    <a:pt x="95323" y="20359"/>
                  </a:lnTo>
                  <a:cubicBezTo>
                    <a:pt x="95157" y="20344"/>
                    <a:pt x="94818" y="20339"/>
                    <a:pt x="94372" y="20339"/>
                  </a:cubicBezTo>
                  <a:cubicBezTo>
                    <a:pt x="93211" y="20339"/>
                    <a:pt x="91325" y="20375"/>
                    <a:pt x="89876" y="20375"/>
                  </a:cubicBezTo>
                  <a:cubicBezTo>
                    <a:pt x="89615" y="20375"/>
                    <a:pt x="89368" y="20374"/>
                    <a:pt x="89142" y="20371"/>
                  </a:cubicBezTo>
                  <a:cubicBezTo>
                    <a:pt x="88553" y="20371"/>
                    <a:pt x="89082" y="20383"/>
                    <a:pt x="88360" y="20395"/>
                  </a:cubicBezTo>
                  <a:lnTo>
                    <a:pt x="82877" y="20335"/>
                  </a:lnTo>
                  <a:lnTo>
                    <a:pt x="82877" y="20335"/>
                  </a:lnTo>
                  <a:cubicBezTo>
                    <a:pt x="82204" y="20359"/>
                    <a:pt x="82155" y="20371"/>
                    <a:pt x="82961" y="20395"/>
                  </a:cubicBezTo>
                  <a:lnTo>
                    <a:pt x="81386" y="20383"/>
                  </a:lnTo>
                  <a:cubicBezTo>
                    <a:pt x="82817" y="20311"/>
                    <a:pt x="78428" y="20323"/>
                    <a:pt x="80015" y="20251"/>
                  </a:cubicBezTo>
                  <a:cubicBezTo>
                    <a:pt x="79781" y="20239"/>
                    <a:pt x="79426" y="20233"/>
                    <a:pt x="79018" y="20233"/>
                  </a:cubicBezTo>
                  <a:cubicBezTo>
                    <a:pt x="78611" y="20233"/>
                    <a:pt x="78151" y="20239"/>
                    <a:pt x="77706" y="20251"/>
                  </a:cubicBezTo>
                  <a:cubicBezTo>
                    <a:pt x="77622" y="20263"/>
                    <a:pt x="77478" y="20299"/>
                    <a:pt x="76371" y="20299"/>
                  </a:cubicBezTo>
                  <a:lnTo>
                    <a:pt x="73894" y="20251"/>
                  </a:lnTo>
                  <a:cubicBezTo>
                    <a:pt x="73594" y="20227"/>
                    <a:pt x="74063" y="20227"/>
                    <a:pt x="74015" y="20203"/>
                  </a:cubicBezTo>
                  <a:lnTo>
                    <a:pt x="74015" y="20203"/>
                  </a:lnTo>
                  <a:cubicBezTo>
                    <a:pt x="73664" y="20209"/>
                    <a:pt x="73384" y="20212"/>
                    <a:pt x="73149" y="20212"/>
                  </a:cubicBezTo>
                  <a:cubicBezTo>
                    <a:pt x="72053" y="20212"/>
                    <a:pt x="71952" y="20155"/>
                    <a:pt x="70407" y="20155"/>
                  </a:cubicBezTo>
                  <a:lnTo>
                    <a:pt x="68218" y="20167"/>
                  </a:lnTo>
                  <a:cubicBezTo>
                    <a:pt x="67485" y="20167"/>
                    <a:pt x="66884" y="20191"/>
                    <a:pt x="66860" y="20203"/>
                  </a:cubicBezTo>
                  <a:cubicBezTo>
                    <a:pt x="66650" y="20205"/>
                    <a:pt x="66469" y="20205"/>
                    <a:pt x="66312" y="20205"/>
                  </a:cubicBezTo>
                  <a:cubicBezTo>
                    <a:pt x="65303" y="20205"/>
                    <a:pt x="65317" y="20174"/>
                    <a:pt x="65451" y="20143"/>
                  </a:cubicBezTo>
                  <a:lnTo>
                    <a:pt x="65451" y="20143"/>
                  </a:lnTo>
                  <a:cubicBezTo>
                    <a:pt x="69221" y="20145"/>
                    <a:pt x="73133" y="20157"/>
                    <a:pt x="76997" y="20179"/>
                  </a:cubicBezTo>
                  <a:cubicBezTo>
                    <a:pt x="71773" y="20098"/>
                    <a:pt x="66025" y="20022"/>
                    <a:pt x="60707" y="20022"/>
                  </a:cubicBezTo>
                  <a:cubicBezTo>
                    <a:pt x="56489" y="20022"/>
                    <a:pt x="52541" y="20070"/>
                    <a:pt x="49339" y="20203"/>
                  </a:cubicBezTo>
                  <a:cubicBezTo>
                    <a:pt x="48954" y="20131"/>
                    <a:pt x="46489" y="20071"/>
                    <a:pt x="44084" y="20035"/>
                  </a:cubicBezTo>
                  <a:cubicBezTo>
                    <a:pt x="42882" y="20023"/>
                    <a:pt x="41715" y="20011"/>
                    <a:pt x="40826" y="19998"/>
                  </a:cubicBezTo>
                  <a:cubicBezTo>
                    <a:pt x="39936" y="19998"/>
                    <a:pt x="39334" y="19998"/>
                    <a:pt x="39286" y="20011"/>
                  </a:cubicBezTo>
                  <a:lnTo>
                    <a:pt x="33562" y="20083"/>
                  </a:lnTo>
                  <a:cubicBezTo>
                    <a:pt x="28356" y="20143"/>
                    <a:pt x="22968" y="20155"/>
                    <a:pt x="17425" y="20155"/>
                  </a:cubicBezTo>
                  <a:lnTo>
                    <a:pt x="9007" y="20143"/>
                  </a:lnTo>
                  <a:lnTo>
                    <a:pt x="854" y="20119"/>
                  </a:lnTo>
                  <a:cubicBezTo>
                    <a:pt x="866" y="18267"/>
                    <a:pt x="866" y="16403"/>
                    <a:pt x="878" y="14515"/>
                  </a:cubicBezTo>
                  <a:cubicBezTo>
                    <a:pt x="891" y="11557"/>
                    <a:pt x="903" y="6555"/>
                    <a:pt x="915" y="987"/>
                  </a:cubicBezTo>
                  <a:lnTo>
                    <a:pt x="22463" y="1059"/>
                  </a:lnTo>
                  <a:lnTo>
                    <a:pt x="25854" y="1083"/>
                  </a:lnTo>
                  <a:lnTo>
                    <a:pt x="25854" y="1083"/>
                  </a:lnTo>
                  <a:lnTo>
                    <a:pt x="22079" y="1047"/>
                  </a:lnTo>
                  <a:lnTo>
                    <a:pt x="35318" y="939"/>
                  </a:lnTo>
                  <a:cubicBezTo>
                    <a:pt x="34585" y="915"/>
                    <a:pt x="34452" y="891"/>
                    <a:pt x="32709" y="855"/>
                  </a:cubicBezTo>
                  <a:lnTo>
                    <a:pt x="32709" y="855"/>
                  </a:lnTo>
                  <a:lnTo>
                    <a:pt x="34837" y="879"/>
                  </a:lnTo>
                  <a:cubicBezTo>
                    <a:pt x="36773" y="807"/>
                    <a:pt x="41258" y="807"/>
                    <a:pt x="43351" y="783"/>
                  </a:cubicBezTo>
                  <a:lnTo>
                    <a:pt x="43351" y="783"/>
                  </a:lnTo>
                  <a:cubicBezTo>
                    <a:pt x="42906" y="819"/>
                    <a:pt x="44553" y="831"/>
                    <a:pt x="46020" y="831"/>
                  </a:cubicBezTo>
                  <a:lnTo>
                    <a:pt x="45443" y="807"/>
                  </a:lnTo>
                  <a:lnTo>
                    <a:pt x="62410" y="795"/>
                  </a:lnTo>
                  <a:cubicBezTo>
                    <a:pt x="63096" y="795"/>
                    <a:pt x="63613" y="807"/>
                    <a:pt x="63926" y="819"/>
                  </a:cubicBezTo>
                  <a:lnTo>
                    <a:pt x="68687" y="795"/>
                  </a:lnTo>
                  <a:lnTo>
                    <a:pt x="68687" y="795"/>
                  </a:lnTo>
                  <a:cubicBezTo>
                    <a:pt x="68370" y="836"/>
                    <a:pt x="71439" y="842"/>
                    <a:pt x="70970" y="857"/>
                  </a:cubicBezTo>
                  <a:lnTo>
                    <a:pt x="70970" y="857"/>
                  </a:lnTo>
                  <a:cubicBezTo>
                    <a:pt x="74330" y="810"/>
                    <a:pt x="77720" y="840"/>
                    <a:pt x="80917" y="795"/>
                  </a:cubicBezTo>
                  <a:cubicBezTo>
                    <a:pt x="93038" y="783"/>
                    <a:pt x="105941" y="747"/>
                    <a:pt x="118483" y="674"/>
                  </a:cubicBezTo>
                  <a:lnTo>
                    <a:pt x="118182" y="650"/>
                  </a:lnTo>
                  <a:cubicBezTo>
                    <a:pt x="122090" y="629"/>
                    <a:pt x="125579" y="550"/>
                    <a:pt x="130066" y="550"/>
                  </a:cubicBezTo>
                  <a:cubicBezTo>
                    <a:pt x="130618" y="550"/>
                    <a:pt x="131185" y="551"/>
                    <a:pt x="131771" y="554"/>
                  </a:cubicBezTo>
                  <a:lnTo>
                    <a:pt x="134921" y="518"/>
                  </a:lnTo>
                  <a:cubicBezTo>
                    <a:pt x="134945" y="2081"/>
                    <a:pt x="134969" y="3681"/>
                    <a:pt x="134981" y="5027"/>
                  </a:cubicBezTo>
                  <a:cubicBezTo>
                    <a:pt x="135005" y="6374"/>
                    <a:pt x="135041" y="7468"/>
                    <a:pt x="135077" y="8034"/>
                  </a:cubicBezTo>
                  <a:cubicBezTo>
                    <a:pt x="135089" y="12423"/>
                    <a:pt x="135138" y="14178"/>
                    <a:pt x="135162" y="18495"/>
                  </a:cubicBezTo>
                  <a:cubicBezTo>
                    <a:pt x="135166" y="18387"/>
                    <a:pt x="135171" y="18339"/>
                    <a:pt x="135175" y="18339"/>
                  </a:cubicBezTo>
                  <a:cubicBezTo>
                    <a:pt x="135205" y="18339"/>
                    <a:pt x="135220" y="21061"/>
                    <a:pt x="135241" y="21061"/>
                  </a:cubicBezTo>
                  <a:cubicBezTo>
                    <a:pt x="135246" y="21061"/>
                    <a:pt x="135252" y="20914"/>
                    <a:pt x="135258" y="20552"/>
                  </a:cubicBezTo>
                  <a:cubicBezTo>
                    <a:pt x="135318" y="17702"/>
                    <a:pt x="135270" y="17545"/>
                    <a:pt x="135318" y="15116"/>
                  </a:cubicBezTo>
                  <a:lnTo>
                    <a:pt x="135318" y="15116"/>
                  </a:lnTo>
                  <a:lnTo>
                    <a:pt x="135306" y="15189"/>
                  </a:lnTo>
                  <a:cubicBezTo>
                    <a:pt x="135330" y="10150"/>
                    <a:pt x="135354" y="5112"/>
                    <a:pt x="135378" y="61"/>
                  </a:cubicBezTo>
                  <a:lnTo>
                    <a:pt x="115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18"/>
          <p:cNvGrpSpPr/>
          <p:nvPr/>
        </p:nvGrpSpPr>
        <p:grpSpPr>
          <a:xfrm rot="10800000" flipH="1">
            <a:off x="71032" y="3949600"/>
            <a:ext cx="759692" cy="707250"/>
            <a:chOff x="4736676" y="706955"/>
            <a:chExt cx="2627782" cy="707250"/>
          </a:xfrm>
        </p:grpSpPr>
        <p:sp>
          <p:nvSpPr>
            <p:cNvPr id="668" name="Google Shape;668;p18"/>
            <p:cNvSpPr/>
            <p:nvPr/>
          </p:nvSpPr>
          <p:spPr>
            <a:xfrm>
              <a:off x="4750962" y="722011"/>
              <a:ext cx="2570608" cy="673254"/>
            </a:xfrm>
            <a:custGeom>
              <a:avLst/>
              <a:gdLst/>
              <a:ahLst/>
              <a:cxnLst/>
              <a:rect l="l" t="t" r="r" b="b"/>
              <a:pathLst>
                <a:path w="80075" h="20972" extrusionOk="0">
                  <a:moveTo>
                    <a:pt x="1" y="0"/>
                  </a:moveTo>
                  <a:lnTo>
                    <a:pt x="1" y="20972"/>
                  </a:lnTo>
                  <a:lnTo>
                    <a:pt x="80075" y="20972"/>
                  </a:lnTo>
                  <a:lnTo>
                    <a:pt x="8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8"/>
            <p:cNvSpPr/>
            <p:nvPr/>
          </p:nvSpPr>
          <p:spPr>
            <a:xfrm>
              <a:off x="4736676" y="706955"/>
              <a:ext cx="2627782" cy="707250"/>
            </a:xfrm>
            <a:custGeom>
              <a:avLst/>
              <a:gdLst/>
              <a:ahLst/>
              <a:cxnLst/>
              <a:rect l="l" t="t" r="r" b="b"/>
              <a:pathLst>
                <a:path w="81856" h="22031" extrusionOk="0">
                  <a:moveTo>
                    <a:pt x="46436" y="861"/>
                  </a:moveTo>
                  <a:cubicBezTo>
                    <a:pt x="46341" y="862"/>
                    <a:pt x="46247" y="864"/>
                    <a:pt x="46153" y="866"/>
                  </a:cubicBezTo>
                  <a:cubicBezTo>
                    <a:pt x="46275" y="864"/>
                    <a:pt x="46368" y="862"/>
                    <a:pt x="46436" y="861"/>
                  </a:cubicBezTo>
                  <a:close/>
                  <a:moveTo>
                    <a:pt x="54690" y="21273"/>
                  </a:moveTo>
                  <a:lnTo>
                    <a:pt x="54691" y="21273"/>
                  </a:lnTo>
                  <a:lnTo>
                    <a:pt x="54691" y="21273"/>
                  </a:lnTo>
                  <a:cubicBezTo>
                    <a:pt x="54691" y="21273"/>
                    <a:pt x="54690" y="21273"/>
                    <a:pt x="54690" y="21273"/>
                  </a:cubicBezTo>
                  <a:close/>
                  <a:moveTo>
                    <a:pt x="79342" y="21706"/>
                  </a:moveTo>
                  <a:cubicBezTo>
                    <a:pt x="79585" y="21706"/>
                    <a:pt x="79529" y="21716"/>
                    <a:pt x="79324" y="21731"/>
                  </a:cubicBezTo>
                  <a:lnTo>
                    <a:pt x="79324" y="21731"/>
                  </a:lnTo>
                  <a:cubicBezTo>
                    <a:pt x="79256" y="21720"/>
                    <a:pt x="79259" y="21711"/>
                    <a:pt x="79342" y="21706"/>
                  </a:cubicBezTo>
                  <a:close/>
                  <a:moveTo>
                    <a:pt x="70694" y="21838"/>
                  </a:moveTo>
                  <a:lnTo>
                    <a:pt x="70694" y="21838"/>
                  </a:lnTo>
                  <a:cubicBezTo>
                    <a:pt x="70736" y="21839"/>
                    <a:pt x="70777" y="21840"/>
                    <a:pt x="70819" y="21841"/>
                  </a:cubicBezTo>
                  <a:lnTo>
                    <a:pt x="70819" y="21841"/>
                  </a:lnTo>
                  <a:cubicBezTo>
                    <a:pt x="70794" y="21839"/>
                    <a:pt x="70768" y="21838"/>
                    <a:pt x="70744" y="21838"/>
                  </a:cubicBezTo>
                  <a:close/>
                  <a:moveTo>
                    <a:pt x="80242" y="21782"/>
                  </a:moveTo>
                  <a:cubicBezTo>
                    <a:pt x="80296" y="21784"/>
                    <a:pt x="80344" y="21786"/>
                    <a:pt x="80388" y="21790"/>
                  </a:cubicBezTo>
                  <a:lnTo>
                    <a:pt x="79931" y="21790"/>
                  </a:lnTo>
                  <a:cubicBezTo>
                    <a:pt x="80265" y="21790"/>
                    <a:pt x="79324" y="21828"/>
                    <a:pt x="78445" y="21863"/>
                  </a:cubicBezTo>
                  <a:lnTo>
                    <a:pt x="78445" y="21863"/>
                  </a:lnTo>
                  <a:cubicBezTo>
                    <a:pt x="78073" y="21854"/>
                    <a:pt x="77493" y="21849"/>
                    <a:pt x="77526" y="21829"/>
                  </a:cubicBezTo>
                  <a:lnTo>
                    <a:pt x="77526" y="21829"/>
                  </a:lnTo>
                  <a:cubicBezTo>
                    <a:pt x="77481" y="21832"/>
                    <a:pt x="77443" y="21834"/>
                    <a:pt x="77416" y="21835"/>
                  </a:cubicBezTo>
                  <a:lnTo>
                    <a:pt x="77416" y="21835"/>
                  </a:lnTo>
                  <a:lnTo>
                    <a:pt x="77153" y="21826"/>
                  </a:lnTo>
                  <a:cubicBezTo>
                    <a:pt x="77263" y="21822"/>
                    <a:pt x="77435" y="21818"/>
                    <a:pt x="77628" y="21815"/>
                  </a:cubicBezTo>
                  <a:lnTo>
                    <a:pt x="77628" y="21815"/>
                  </a:lnTo>
                  <a:cubicBezTo>
                    <a:pt x="77565" y="21821"/>
                    <a:pt x="77533" y="21825"/>
                    <a:pt x="77526" y="21829"/>
                  </a:cubicBezTo>
                  <a:lnTo>
                    <a:pt x="77526" y="21829"/>
                  </a:lnTo>
                  <a:cubicBezTo>
                    <a:pt x="77577" y="21826"/>
                    <a:pt x="77638" y="21823"/>
                    <a:pt x="77706" y="21820"/>
                  </a:cubicBezTo>
                  <a:lnTo>
                    <a:pt x="77706" y="21820"/>
                  </a:lnTo>
                  <a:cubicBezTo>
                    <a:pt x="77685" y="21818"/>
                    <a:pt x="77667" y="21817"/>
                    <a:pt x="77654" y="21815"/>
                  </a:cubicBezTo>
                  <a:lnTo>
                    <a:pt x="77654" y="21815"/>
                  </a:lnTo>
                  <a:cubicBezTo>
                    <a:pt x="77645" y="21815"/>
                    <a:pt x="77636" y="21815"/>
                    <a:pt x="77628" y="21815"/>
                  </a:cubicBezTo>
                  <a:lnTo>
                    <a:pt x="77628" y="21815"/>
                  </a:lnTo>
                  <a:cubicBezTo>
                    <a:pt x="77634" y="21815"/>
                    <a:pt x="77640" y="21814"/>
                    <a:pt x="77646" y="21814"/>
                  </a:cubicBezTo>
                  <a:lnTo>
                    <a:pt x="77646" y="21814"/>
                  </a:lnTo>
                  <a:cubicBezTo>
                    <a:pt x="77648" y="21814"/>
                    <a:pt x="77651" y="21815"/>
                    <a:pt x="77654" y="21815"/>
                  </a:cubicBezTo>
                  <a:lnTo>
                    <a:pt x="77654" y="21815"/>
                  </a:lnTo>
                  <a:cubicBezTo>
                    <a:pt x="77714" y="21814"/>
                    <a:pt x="77776" y="21813"/>
                    <a:pt x="77838" y="21813"/>
                  </a:cubicBezTo>
                  <a:lnTo>
                    <a:pt x="77838" y="21813"/>
                  </a:lnTo>
                  <a:cubicBezTo>
                    <a:pt x="77792" y="21815"/>
                    <a:pt x="77748" y="21818"/>
                    <a:pt x="77706" y="21820"/>
                  </a:cubicBezTo>
                  <a:lnTo>
                    <a:pt x="77706" y="21820"/>
                  </a:lnTo>
                  <a:cubicBezTo>
                    <a:pt x="77815" y="21827"/>
                    <a:pt x="78020" y="21829"/>
                    <a:pt x="78250" y="21829"/>
                  </a:cubicBezTo>
                  <a:cubicBezTo>
                    <a:pt x="78536" y="21829"/>
                    <a:pt x="78861" y="21826"/>
                    <a:pt x="79089" y="21826"/>
                  </a:cubicBezTo>
                  <a:cubicBezTo>
                    <a:pt x="79089" y="21810"/>
                    <a:pt x="78955" y="21810"/>
                    <a:pt x="78948" y="21804"/>
                  </a:cubicBezTo>
                  <a:lnTo>
                    <a:pt x="78948" y="21804"/>
                  </a:lnTo>
                  <a:cubicBezTo>
                    <a:pt x="79026" y="21798"/>
                    <a:pt x="79104" y="21792"/>
                    <a:pt x="79183" y="21789"/>
                  </a:cubicBezTo>
                  <a:lnTo>
                    <a:pt x="79183" y="21789"/>
                  </a:lnTo>
                  <a:cubicBezTo>
                    <a:pt x="79279" y="21789"/>
                    <a:pt x="79375" y="21787"/>
                    <a:pt x="79470" y="21786"/>
                  </a:cubicBezTo>
                  <a:lnTo>
                    <a:pt x="79470" y="21786"/>
                  </a:lnTo>
                  <a:cubicBezTo>
                    <a:pt x="79511" y="21787"/>
                    <a:pt x="79553" y="21788"/>
                    <a:pt x="79594" y="21790"/>
                  </a:cubicBezTo>
                  <a:lnTo>
                    <a:pt x="79726" y="21790"/>
                  </a:lnTo>
                  <a:cubicBezTo>
                    <a:pt x="79895" y="21785"/>
                    <a:pt x="80091" y="21784"/>
                    <a:pt x="80242" y="21782"/>
                  </a:cubicBezTo>
                  <a:close/>
                  <a:moveTo>
                    <a:pt x="72014" y="21870"/>
                  </a:moveTo>
                  <a:cubicBezTo>
                    <a:pt x="72072" y="21872"/>
                    <a:pt x="72130" y="21873"/>
                    <a:pt x="72187" y="21874"/>
                  </a:cubicBezTo>
                  <a:cubicBezTo>
                    <a:pt x="72130" y="21872"/>
                    <a:pt x="72072" y="21871"/>
                    <a:pt x="72014" y="21870"/>
                  </a:cubicBezTo>
                  <a:close/>
                  <a:moveTo>
                    <a:pt x="70819" y="21841"/>
                  </a:moveTo>
                  <a:cubicBezTo>
                    <a:pt x="70925" y="21850"/>
                    <a:pt x="71002" y="21876"/>
                    <a:pt x="70816" y="21886"/>
                  </a:cubicBezTo>
                  <a:cubicBezTo>
                    <a:pt x="71130" y="21877"/>
                    <a:pt x="71469" y="21869"/>
                    <a:pt x="71794" y="21869"/>
                  </a:cubicBezTo>
                  <a:cubicBezTo>
                    <a:pt x="71868" y="21869"/>
                    <a:pt x="71941" y="21869"/>
                    <a:pt x="72014" y="21870"/>
                  </a:cubicBezTo>
                  <a:lnTo>
                    <a:pt x="72014" y="21870"/>
                  </a:lnTo>
                  <a:cubicBezTo>
                    <a:pt x="71636" y="21862"/>
                    <a:pt x="71232" y="21852"/>
                    <a:pt x="70819" y="21841"/>
                  </a:cubicBezTo>
                  <a:close/>
                  <a:moveTo>
                    <a:pt x="75662" y="0"/>
                  </a:moveTo>
                  <a:cubicBezTo>
                    <a:pt x="73716" y="14"/>
                    <a:pt x="71709" y="18"/>
                    <a:pt x="69677" y="18"/>
                  </a:cubicBezTo>
                  <a:cubicBezTo>
                    <a:pt x="68028" y="18"/>
                    <a:pt x="66362" y="16"/>
                    <a:pt x="64699" y="16"/>
                  </a:cubicBezTo>
                  <a:cubicBezTo>
                    <a:pt x="63130" y="16"/>
                    <a:pt x="61564" y="17"/>
                    <a:pt x="60017" y="24"/>
                  </a:cubicBezTo>
                  <a:cubicBezTo>
                    <a:pt x="54414" y="37"/>
                    <a:pt x="48353" y="73"/>
                    <a:pt x="43543" y="109"/>
                  </a:cubicBezTo>
                  <a:cubicBezTo>
                    <a:pt x="43385" y="110"/>
                    <a:pt x="43234" y="111"/>
                    <a:pt x="43087" y="111"/>
                  </a:cubicBezTo>
                  <a:cubicBezTo>
                    <a:pt x="42162" y="111"/>
                    <a:pt x="41436" y="81"/>
                    <a:pt x="40585" y="61"/>
                  </a:cubicBezTo>
                  <a:lnTo>
                    <a:pt x="25592" y="97"/>
                  </a:lnTo>
                  <a:lnTo>
                    <a:pt x="25592" y="97"/>
                  </a:lnTo>
                  <a:cubicBezTo>
                    <a:pt x="23337" y="94"/>
                    <a:pt x="21551" y="59"/>
                    <a:pt x="19420" y="59"/>
                  </a:cubicBezTo>
                  <a:cubicBezTo>
                    <a:pt x="19146" y="59"/>
                    <a:pt x="18867" y="59"/>
                    <a:pt x="18579" y="61"/>
                  </a:cubicBezTo>
                  <a:cubicBezTo>
                    <a:pt x="18591" y="73"/>
                    <a:pt x="18194" y="73"/>
                    <a:pt x="18002" y="85"/>
                  </a:cubicBezTo>
                  <a:cubicBezTo>
                    <a:pt x="17933" y="74"/>
                    <a:pt x="17532" y="69"/>
                    <a:pt x="16899" y="69"/>
                  </a:cubicBezTo>
                  <a:cubicBezTo>
                    <a:pt x="13714" y="69"/>
                    <a:pt x="4644" y="185"/>
                    <a:pt x="2344" y="185"/>
                  </a:cubicBezTo>
                  <a:cubicBezTo>
                    <a:pt x="2097" y="185"/>
                    <a:pt x="1928" y="184"/>
                    <a:pt x="1852" y="181"/>
                  </a:cubicBezTo>
                  <a:lnTo>
                    <a:pt x="145" y="181"/>
                  </a:lnTo>
                  <a:cubicBezTo>
                    <a:pt x="145" y="938"/>
                    <a:pt x="145" y="1708"/>
                    <a:pt x="133" y="2466"/>
                  </a:cubicBezTo>
                  <a:cubicBezTo>
                    <a:pt x="133" y="3127"/>
                    <a:pt x="109" y="3788"/>
                    <a:pt x="109" y="4450"/>
                  </a:cubicBezTo>
                  <a:cubicBezTo>
                    <a:pt x="85" y="5772"/>
                    <a:pt x="73" y="7083"/>
                    <a:pt x="61" y="8370"/>
                  </a:cubicBezTo>
                  <a:cubicBezTo>
                    <a:pt x="25" y="10955"/>
                    <a:pt x="1" y="13432"/>
                    <a:pt x="1" y="15693"/>
                  </a:cubicBezTo>
                  <a:cubicBezTo>
                    <a:pt x="37" y="16715"/>
                    <a:pt x="61" y="17858"/>
                    <a:pt x="97" y="18723"/>
                  </a:cubicBezTo>
                  <a:cubicBezTo>
                    <a:pt x="73" y="19541"/>
                    <a:pt x="121" y="19709"/>
                    <a:pt x="109" y="20707"/>
                  </a:cubicBezTo>
                  <a:cubicBezTo>
                    <a:pt x="109" y="20780"/>
                    <a:pt x="109" y="20852"/>
                    <a:pt x="109" y="20924"/>
                  </a:cubicBezTo>
                  <a:cubicBezTo>
                    <a:pt x="109" y="21020"/>
                    <a:pt x="97" y="21128"/>
                    <a:pt x="97" y="21225"/>
                  </a:cubicBezTo>
                  <a:cubicBezTo>
                    <a:pt x="97" y="21429"/>
                    <a:pt x="85" y="21621"/>
                    <a:pt x="85" y="21814"/>
                  </a:cubicBezTo>
                  <a:lnTo>
                    <a:pt x="1792" y="21850"/>
                  </a:lnTo>
                  <a:lnTo>
                    <a:pt x="2634" y="21850"/>
                  </a:lnTo>
                  <a:cubicBezTo>
                    <a:pt x="3019" y="21850"/>
                    <a:pt x="2995" y="21826"/>
                    <a:pt x="2406" y="21802"/>
                  </a:cubicBezTo>
                  <a:cubicBezTo>
                    <a:pt x="3103" y="21798"/>
                    <a:pt x="3801" y="21796"/>
                    <a:pt x="4489" y="21796"/>
                  </a:cubicBezTo>
                  <a:cubicBezTo>
                    <a:pt x="5866" y="21796"/>
                    <a:pt x="7208" y="21802"/>
                    <a:pt x="8442" y="21802"/>
                  </a:cubicBezTo>
                  <a:lnTo>
                    <a:pt x="11028" y="21766"/>
                  </a:lnTo>
                  <a:cubicBezTo>
                    <a:pt x="11154" y="21763"/>
                    <a:pt x="11280" y="21761"/>
                    <a:pt x="11406" y="21761"/>
                  </a:cubicBezTo>
                  <a:cubicBezTo>
                    <a:pt x="11785" y="21761"/>
                    <a:pt x="12164" y="21775"/>
                    <a:pt x="12543" y="21802"/>
                  </a:cubicBezTo>
                  <a:cubicBezTo>
                    <a:pt x="12903" y="21799"/>
                    <a:pt x="13174" y="21798"/>
                    <a:pt x="13391" y="21798"/>
                  </a:cubicBezTo>
                  <a:cubicBezTo>
                    <a:pt x="14308" y="21798"/>
                    <a:pt x="14244" y="21816"/>
                    <a:pt x="15850" y="21826"/>
                  </a:cubicBezTo>
                  <a:cubicBezTo>
                    <a:pt x="15931" y="21834"/>
                    <a:pt x="16127" y="21837"/>
                    <a:pt x="16400" y="21837"/>
                  </a:cubicBezTo>
                  <a:cubicBezTo>
                    <a:pt x="17586" y="21837"/>
                    <a:pt x="20216" y="21774"/>
                    <a:pt x="21118" y="21774"/>
                  </a:cubicBezTo>
                  <a:cubicBezTo>
                    <a:pt x="21231" y="21774"/>
                    <a:pt x="21317" y="21775"/>
                    <a:pt x="21369" y="21778"/>
                  </a:cubicBezTo>
                  <a:lnTo>
                    <a:pt x="21044" y="21778"/>
                  </a:lnTo>
                  <a:cubicBezTo>
                    <a:pt x="23329" y="21778"/>
                    <a:pt x="24844" y="21862"/>
                    <a:pt x="27081" y="21874"/>
                  </a:cubicBezTo>
                  <a:cubicBezTo>
                    <a:pt x="29284" y="21887"/>
                    <a:pt x="31558" y="21890"/>
                    <a:pt x="33833" y="21890"/>
                  </a:cubicBezTo>
                  <a:cubicBezTo>
                    <a:pt x="36972" y="21890"/>
                    <a:pt x="40113" y="21883"/>
                    <a:pt x="43070" y="21883"/>
                  </a:cubicBezTo>
                  <a:cubicBezTo>
                    <a:pt x="44005" y="21883"/>
                    <a:pt x="44923" y="21884"/>
                    <a:pt x="45816" y="21886"/>
                  </a:cubicBezTo>
                  <a:cubicBezTo>
                    <a:pt x="45833" y="21869"/>
                    <a:pt x="45676" y="21865"/>
                    <a:pt x="45465" y="21865"/>
                  </a:cubicBezTo>
                  <a:cubicBezTo>
                    <a:pt x="45325" y="21865"/>
                    <a:pt x="45161" y="21867"/>
                    <a:pt x="45008" y="21867"/>
                  </a:cubicBezTo>
                  <a:cubicBezTo>
                    <a:pt x="44741" y="21867"/>
                    <a:pt x="44506" y="21862"/>
                    <a:pt x="44481" y="21838"/>
                  </a:cubicBezTo>
                  <a:lnTo>
                    <a:pt x="44481" y="21838"/>
                  </a:lnTo>
                  <a:lnTo>
                    <a:pt x="54702" y="21910"/>
                  </a:lnTo>
                  <a:cubicBezTo>
                    <a:pt x="55328" y="21922"/>
                    <a:pt x="56073" y="21946"/>
                    <a:pt x="56362" y="21958"/>
                  </a:cubicBezTo>
                  <a:cubicBezTo>
                    <a:pt x="56586" y="21963"/>
                    <a:pt x="56746" y="21965"/>
                    <a:pt x="56864" y="21965"/>
                  </a:cubicBezTo>
                  <a:cubicBezTo>
                    <a:pt x="57256" y="21965"/>
                    <a:pt x="57197" y="21944"/>
                    <a:pt x="57574" y="21944"/>
                  </a:cubicBezTo>
                  <a:cubicBezTo>
                    <a:pt x="57637" y="21944"/>
                    <a:pt x="57713" y="21945"/>
                    <a:pt x="57805" y="21946"/>
                  </a:cubicBezTo>
                  <a:lnTo>
                    <a:pt x="57913" y="21982"/>
                  </a:lnTo>
                  <a:cubicBezTo>
                    <a:pt x="58122" y="21976"/>
                    <a:pt x="58310" y="21973"/>
                    <a:pt x="58485" y="21973"/>
                  </a:cubicBezTo>
                  <a:cubicBezTo>
                    <a:pt x="59225" y="21973"/>
                    <a:pt x="59730" y="22019"/>
                    <a:pt x="60510" y="22019"/>
                  </a:cubicBezTo>
                  <a:cubicBezTo>
                    <a:pt x="60580" y="22019"/>
                    <a:pt x="60652" y="22019"/>
                    <a:pt x="60727" y="22018"/>
                  </a:cubicBezTo>
                  <a:cubicBezTo>
                    <a:pt x="61003" y="21994"/>
                    <a:pt x="61292" y="21994"/>
                    <a:pt x="61581" y="21994"/>
                  </a:cubicBezTo>
                  <a:cubicBezTo>
                    <a:pt x="61585" y="22013"/>
                    <a:pt x="61779" y="22017"/>
                    <a:pt x="62005" y="22017"/>
                  </a:cubicBezTo>
                  <a:cubicBezTo>
                    <a:pt x="62156" y="22017"/>
                    <a:pt x="62322" y="22015"/>
                    <a:pt x="62456" y="22015"/>
                  </a:cubicBezTo>
                  <a:cubicBezTo>
                    <a:pt x="62624" y="22015"/>
                    <a:pt x="62743" y="22018"/>
                    <a:pt x="62723" y="22030"/>
                  </a:cubicBezTo>
                  <a:lnTo>
                    <a:pt x="63432" y="22030"/>
                  </a:lnTo>
                  <a:lnTo>
                    <a:pt x="68543" y="21886"/>
                  </a:lnTo>
                  <a:lnTo>
                    <a:pt x="68748" y="21886"/>
                  </a:lnTo>
                  <a:cubicBezTo>
                    <a:pt x="69385" y="21886"/>
                    <a:pt x="69649" y="21850"/>
                    <a:pt x="69277" y="21838"/>
                  </a:cubicBezTo>
                  <a:lnTo>
                    <a:pt x="70694" y="21838"/>
                  </a:lnTo>
                  <a:cubicBezTo>
                    <a:pt x="69852" y="21815"/>
                    <a:pt x="68975" y="21788"/>
                    <a:pt x="68194" y="21766"/>
                  </a:cubicBezTo>
                  <a:cubicBezTo>
                    <a:pt x="68367" y="21758"/>
                    <a:pt x="68587" y="21755"/>
                    <a:pt x="68825" y="21755"/>
                  </a:cubicBezTo>
                  <a:cubicBezTo>
                    <a:pt x="69302" y="21755"/>
                    <a:pt x="69850" y="21766"/>
                    <a:pt x="70227" y="21766"/>
                  </a:cubicBezTo>
                  <a:cubicBezTo>
                    <a:pt x="70900" y="21790"/>
                    <a:pt x="72283" y="21814"/>
                    <a:pt x="73365" y="21838"/>
                  </a:cubicBezTo>
                  <a:cubicBezTo>
                    <a:pt x="73678" y="21802"/>
                    <a:pt x="73990" y="21802"/>
                    <a:pt x="74303" y="21802"/>
                  </a:cubicBezTo>
                  <a:cubicBezTo>
                    <a:pt x="74406" y="21816"/>
                    <a:pt x="74519" y="21819"/>
                    <a:pt x="74646" y="21819"/>
                  </a:cubicBezTo>
                  <a:cubicBezTo>
                    <a:pt x="74750" y="21819"/>
                    <a:pt x="74862" y="21817"/>
                    <a:pt x="74985" y="21817"/>
                  </a:cubicBezTo>
                  <a:cubicBezTo>
                    <a:pt x="75100" y="21817"/>
                    <a:pt x="75226" y="21819"/>
                    <a:pt x="75361" y="21826"/>
                  </a:cubicBezTo>
                  <a:cubicBezTo>
                    <a:pt x="75103" y="21838"/>
                    <a:pt x="74847" y="21841"/>
                    <a:pt x="74592" y="21841"/>
                  </a:cubicBezTo>
                  <a:cubicBezTo>
                    <a:pt x="74336" y="21841"/>
                    <a:pt x="74081" y="21838"/>
                    <a:pt x="73822" y="21838"/>
                  </a:cubicBezTo>
                  <a:cubicBezTo>
                    <a:pt x="73906" y="21874"/>
                    <a:pt x="75085" y="21862"/>
                    <a:pt x="75506" y="21874"/>
                  </a:cubicBezTo>
                  <a:cubicBezTo>
                    <a:pt x="75602" y="21868"/>
                    <a:pt x="75902" y="21868"/>
                    <a:pt x="76257" y="21868"/>
                  </a:cubicBezTo>
                  <a:cubicBezTo>
                    <a:pt x="76612" y="21868"/>
                    <a:pt x="77021" y="21868"/>
                    <a:pt x="77333" y="21862"/>
                  </a:cubicBezTo>
                  <a:lnTo>
                    <a:pt x="77333" y="21862"/>
                  </a:lnTo>
                  <a:cubicBezTo>
                    <a:pt x="77172" y="21890"/>
                    <a:pt x="77370" y="21893"/>
                    <a:pt x="77639" y="21896"/>
                  </a:cubicBezTo>
                  <a:lnTo>
                    <a:pt x="77639" y="21896"/>
                  </a:lnTo>
                  <a:cubicBezTo>
                    <a:pt x="77270" y="21912"/>
                    <a:pt x="77046" y="21923"/>
                    <a:pt x="77172" y="21923"/>
                  </a:cubicBezTo>
                  <a:cubicBezTo>
                    <a:pt x="77190" y="21923"/>
                    <a:pt x="77216" y="21922"/>
                    <a:pt x="77249" y="21922"/>
                  </a:cubicBezTo>
                  <a:cubicBezTo>
                    <a:pt x="77196" y="21919"/>
                    <a:pt x="77392" y="21910"/>
                    <a:pt x="77711" y="21897"/>
                  </a:cubicBezTo>
                  <a:lnTo>
                    <a:pt x="77711" y="21897"/>
                  </a:lnTo>
                  <a:cubicBezTo>
                    <a:pt x="77887" y="21899"/>
                    <a:pt x="78082" y="21901"/>
                    <a:pt x="78223" y="21910"/>
                  </a:cubicBezTo>
                  <a:cubicBezTo>
                    <a:pt x="78644" y="21910"/>
                    <a:pt x="78921" y="21898"/>
                    <a:pt x="78740" y="21886"/>
                  </a:cubicBezTo>
                  <a:cubicBezTo>
                    <a:pt x="78776" y="21877"/>
                    <a:pt x="78688" y="21871"/>
                    <a:pt x="78545" y="21866"/>
                  </a:cubicBezTo>
                  <a:lnTo>
                    <a:pt x="78545" y="21866"/>
                  </a:lnTo>
                  <a:cubicBezTo>
                    <a:pt x="79565" y="21830"/>
                    <a:pt x="80770" y="21790"/>
                    <a:pt x="80520" y="21790"/>
                  </a:cubicBezTo>
                  <a:cubicBezTo>
                    <a:pt x="80432" y="21787"/>
                    <a:pt x="80397" y="21783"/>
                    <a:pt x="80392" y="21779"/>
                  </a:cubicBezTo>
                  <a:lnTo>
                    <a:pt x="80392" y="21779"/>
                  </a:lnTo>
                  <a:cubicBezTo>
                    <a:pt x="80477" y="21776"/>
                    <a:pt x="80514" y="21771"/>
                    <a:pt x="80467" y="21761"/>
                  </a:cubicBezTo>
                  <a:lnTo>
                    <a:pt x="80467" y="21761"/>
                  </a:lnTo>
                  <a:cubicBezTo>
                    <a:pt x="80536" y="21750"/>
                    <a:pt x="80602" y="21742"/>
                    <a:pt x="80400" y="21742"/>
                  </a:cubicBezTo>
                  <a:lnTo>
                    <a:pt x="80190" y="21753"/>
                  </a:lnTo>
                  <a:lnTo>
                    <a:pt x="80190" y="21753"/>
                  </a:lnTo>
                  <a:cubicBezTo>
                    <a:pt x="78392" y="21736"/>
                    <a:pt x="81855" y="21513"/>
                    <a:pt x="79702" y="21501"/>
                  </a:cubicBezTo>
                  <a:lnTo>
                    <a:pt x="79702" y="21501"/>
                  </a:lnTo>
                  <a:cubicBezTo>
                    <a:pt x="80640" y="21549"/>
                    <a:pt x="79390" y="21549"/>
                    <a:pt x="78404" y="21561"/>
                  </a:cubicBezTo>
                  <a:cubicBezTo>
                    <a:pt x="78307" y="21537"/>
                    <a:pt x="77874" y="21513"/>
                    <a:pt x="77165" y="21501"/>
                  </a:cubicBezTo>
                  <a:cubicBezTo>
                    <a:pt x="76552" y="21501"/>
                    <a:pt x="76804" y="21525"/>
                    <a:pt x="76684" y="21537"/>
                  </a:cubicBezTo>
                  <a:cubicBezTo>
                    <a:pt x="76347" y="21525"/>
                    <a:pt x="75698" y="21513"/>
                    <a:pt x="75782" y="21489"/>
                  </a:cubicBezTo>
                  <a:lnTo>
                    <a:pt x="75782" y="21489"/>
                  </a:lnTo>
                  <a:cubicBezTo>
                    <a:pt x="75683" y="21494"/>
                    <a:pt x="75593" y="21496"/>
                    <a:pt x="75506" y="21496"/>
                  </a:cubicBezTo>
                  <a:cubicBezTo>
                    <a:pt x="75219" y="21496"/>
                    <a:pt x="74977" y="21475"/>
                    <a:pt x="74631" y="21475"/>
                  </a:cubicBezTo>
                  <a:cubicBezTo>
                    <a:pt x="74573" y="21475"/>
                    <a:pt x="74512" y="21476"/>
                    <a:pt x="74447" y="21477"/>
                  </a:cubicBezTo>
                  <a:cubicBezTo>
                    <a:pt x="73942" y="21489"/>
                    <a:pt x="74483" y="21489"/>
                    <a:pt x="74123" y="21513"/>
                  </a:cubicBezTo>
                  <a:lnTo>
                    <a:pt x="71694" y="21489"/>
                  </a:lnTo>
                  <a:cubicBezTo>
                    <a:pt x="71465" y="21465"/>
                    <a:pt x="70756" y="21429"/>
                    <a:pt x="71273" y="21381"/>
                  </a:cubicBezTo>
                  <a:cubicBezTo>
                    <a:pt x="72327" y="21381"/>
                    <a:pt x="71066" y="21442"/>
                    <a:pt x="71793" y="21442"/>
                  </a:cubicBezTo>
                  <a:cubicBezTo>
                    <a:pt x="71853" y="21442"/>
                    <a:pt x="71928" y="21442"/>
                    <a:pt x="72018" y="21441"/>
                  </a:cubicBezTo>
                  <a:cubicBezTo>
                    <a:pt x="71513" y="21381"/>
                    <a:pt x="73077" y="21429"/>
                    <a:pt x="73293" y="21381"/>
                  </a:cubicBezTo>
                  <a:cubicBezTo>
                    <a:pt x="73075" y="21367"/>
                    <a:pt x="72720" y="21361"/>
                    <a:pt x="72331" y="21361"/>
                  </a:cubicBezTo>
                  <a:cubicBezTo>
                    <a:pt x="72056" y="21361"/>
                    <a:pt x="71763" y="21364"/>
                    <a:pt x="71489" y="21369"/>
                  </a:cubicBezTo>
                  <a:lnTo>
                    <a:pt x="71622" y="21369"/>
                  </a:lnTo>
                  <a:cubicBezTo>
                    <a:pt x="71339" y="21375"/>
                    <a:pt x="70912" y="21381"/>
                    <a:pt x="70479" y="21381"/>
                  </a:cubicBezTo>
                  <a:cubicBezTo>
                    <a:pt x="70046" y="21381"/>
                    <a:pt x="69607" y="21375"/>
                    <a:pt x="69301" y="21357"/>
                  </a:cubicBezTo>
                  <a:cubicBezTo>
                    <a:pt x="69457" y="21345"/>
                    <a:pt x="69180" y="21321"/>
                    <a:pt x="69601" y="21321"/>
                  </a:cubicBezTo>
                  <a:lnTo>
                    <a:pt x="68820" y="21321"/>
                  </a:lnTo>
                  <a:cubicBezTo>
                    <a:pt x="68723" y="21321"/>
                    <a:pt x="68615" y="21333"/>
                    <a:pt x="68844" y="21333"/>
                  </a:cubicBezTo>
                  <a:cubicBezTo>
                    <a:pt x="68719" y="21341"/>
                    <a:pt x="68595" y="21343"/>
                    <a:pt x="68475" y="21343"/>
                  </a:cubicBezTo>
                  <a:cubicBezTo>
                    <a:pt x="68233" y="21343"/>
                    <a:pt x="68006" y="21333"/>
                    <a:pt x="67822" y="21333"/>
                  </a:cubicBezTo>
                  <a:cubicBezTo>
                    <a:pt x="67817" y="21332"/>
                    <a:pt x="67802" y="21332"/>
                    <a:pt x="67776" y="21332"/>
                  </a:cubicBezTo>
                  <a:cubicBezTo>
                    <a:pt x="67679" y="21332"/>
                    <a:pt x="67439" y="21336"/>
                    <a:pt x="67122" y="21343"/>
                  </a:cubicBezTo>
                  <a:lnTo>
                    <a:pt x="67122" y="21343"/>
                  </a:lnTo>
                  <a:cubicBezTo>
                    <a:pt x="67175" y="21342"/>
                    <a:pt x="67212" y="21342"/>
                    <a:pt x="67230" y="21342"/>
                  </a:cubicBezTo>
                  <a:cubicBezTo>
                    <a:pt x="67257" y="21342"/>
                    <a:pt x="67241" y="21343"/>
                    <a:pt x="67172" y="21345"/>
                  </a:cubicBezTo>
                  <a:cubicBezTo>
                    <a:pt x="67158" y="21344"/>
                    <a:pt x="67138" y="21343"/>
                    <a:pt x="67113" y="21343"/>
                  </a:cubicBezTo>
                  <a:lnTo>
                    <a:pt x="67113" y="21343"/>
                  </a:lnTo>
                  <a:cubicBezTo>
                    <a:pt x="66012" y="21366"/>
                    <a:pt x="63995" y="21418"/>
                    <a:pt x="63794" y="21418"/>
                  </a:cubicBezTo>
                  <a:cubicBezTo>
                    <a:pt x="63779" y="21418"/>
                    <a:pt x="63774" y="21418"/>
                    <a:pt x="63781" y="21417"/>
                  </a:cubicBezTo>
                  <a:cubicBezTo>
                    <a:pt x="63543" y="21417"/>
                    <a:pt x="63380" y="21411"/>
                    <a:pt x="63230" y="21405"/>
                  </a:cubicBezTo>
                  <a:lnTo>
                    <a:pt x="63336" y="21405"/>
                  </a:lnTo>
                  <a:lnTo>
                    <a:pt x="65104" y="21381"/>
                  </a:lnTo>
                  <a:cubicBezTo>
                    <a:pt x="65972" y="21364"/>
                    <a:pt x="66800" y="21348"/>
                    <a:pt x="67112" y="21343"/>
                  </a:cubicBezTo>
                  <a:lnTo>
                    <a:pt x="67112" y="21343"/>
                  </a:lnTo>
                  <a:cubicBezTo>
                    <a:pt x="67112" y="21343"/>
                    <a:pt x="67113" y="21343"/>
                    <a:pt x="67113" y="21343"/>
                  </a:cubicBezTo>
                  <a:lnTo>
                    <a:pt x="67113" y="21343"/>
                  </a:lnTo>
                  <a:cubicBezTo>
                    <a:pt x="67116" y="21343"/>
                    <a:pt x="67119" y="21343"/>
                    <a:pt x="67122" y="21343"/>
                  </a:cubicBezTo>
                  <a:lnTo>
                    <a:pt x="67122" y="21343"/>
                  </a:lnTo>
                  <a:cubicBezTo>
                    <a:pt x="67119" y="21343"/>
                    <a:pt x="67115" y="21343"/>
                    <a:pt x="67112" y="21343"/>
                  </a:cubicBezTo>
                  <a:lnTo>
                    <a:pt x="67112" y="21343"/>
                  </a:lnTo>
                  <a:cubicBezTo>
                    <a:pt x="67069" y="21342"/>
                    <a:pt x="67011" y="21342"/>
                    <a:pt x="66940" y="21342"/>
                  </a:cubicBezTo>
                  <a:cubicBezTo>
                    <a:pt x="66268" y="21342"/>
                    <a:pt x="64435" y="21375"/>
                    <a:pt x="62881" y="21397"/>
                  </a:cubicBezTo>
                  <a:lnTo>
                    <a:pt x="62881" y="21397"/>
                  </a:lnTo>
                  <a:cubicBezTo>
                    <a:pt x="62879" y="21397"/>
                    <a:pt x="62877" y="21397"/>
                    <a:pt x="62875" y="21397"/>
                  </a:cubicBezTo>
                  <a:cubicBezTo>
                    <a:pt x="62816" y="21397"/>
                    <a:pt x="62752" y="21397"/>
                    <a:pt x="62682" y="21399"/>
                  </a:cubicBezTo>
                  <a:lnTo>
                    <a:pt x="62682" y="21399"/>
                  </a:lnTo>
                  <a:cubicBezTo>
                    <a:pt x="61992" y="21409"/>
                    <a:pt x="61372" y="21416"/>
                    <a:pt x="60954" y="21416"/>
                  </a:cubicBezTo>
                  <a:cubicBezTo>
                    <a:pt x="60671" y="21416"/>
                    <a:pt x="60481" y="21412"/>
                    <a:pt x="60426" y="21405"/>
                  </a:cubicBezTo>
                  <a:cubicBezTo>
                    <a:pt x="60005" y="21405"/>
                    <a:pt x="59512" y="21405"/>
                    <a:pt x="59609" y="21441"/>
                  </a:cubicBezTo>
                  <a:cubicBezTo>
                    <a:pt x="58899" y="21429"/>
                    <a:pt x="59813" y="21393"/>
                    <a:pt x="59308" y="21369"/>
                  </a:cubicBezTo>
                  <a:lnTo>
                    <a:pt x="59308" y="21369"/>
                  </a:lnTo>
                  <a:cubicBezTo>
                    <a:pt x="59308" y="21369"/>
                    <a:pt x="59356" y="21381"/>
                    <a:pt x="59200" y="21381"/>
                  </a:cubicBezTo>
                  <a:lnTo>
                    <a:pt x="58707" y="21357"/>
                  </a:lnTo>
                  <a:cubicBezTo>
                    <a:pt x="58342" y="21369"/>
                    <a:pt x="57920" y="21371"/>
                    <a:pt x="57477" y="21371"/>
                  </a:cubicBezTo>
                  <a:cubicBezTo>
                    <a:pt x="57122" y="21371"/>
                    <a:pt x="56754" y="21370"/>
                    <a:pt x="56392" y="21370"/>
                  </a:cubicBezTo>
                  <a:cubicBezTo>
                    <a:pt x="55848" y="21370"/>
                    <a:pt x="55316" y="21374"/>
                    <a:pt x="54859" y="21393"/>
                  </a:cubicBezTo>
                  <a:cubicBezTo>
                    <a:pt x="55183" y="21369"/>
                    <a:pt x="55568" y="21333"/>
                    <a:pt x="56302" y="21309"/>
                  </a:cubicBezTo>
                  <a:lnTo>
                    <a:pt x="56434" y="21321"/>
                  </a:lnTo>
                  <a:cubicBezTo>
                    <a:pt x="56542" y="21321"/>
                    <a:pt x="57155" y="21309"/>
                    <a:pt x="57131" y="21285"/>
                  </a:cubicBezTo>
                  <a:cubicBezTo>
                    <a:pt x="56865" y="21275"/>
                    <a:pt x="56613" y="21272"/>
                    <a:pt x="56361" y="21272"/>
                  </a:cubicBezTo>
                  <a:cubicBezTo>
                    <a:pt x="55954" y="21272"/>
                    <a:pt x="55548" y="21282"/>
                    <a:pt x="55087" y="21297"/>
                  </a:cubicBezTo>
                  <a:lnTo>
                    <a:pt x="54691" y="21273"/>
                  </a:lnTo>
                  <a:lnTo>
                    <a:pt x="54691" y="21273"/>
                  </a:lnTo>
                  <a:cubicBezTo>
                    <a:pt x="54694" y="21273"/>
                    <a:pt x="54702" y="21275"/>
                    <a:pt x="54702" y="21285"/>
                  </a:cubicBezTo>
                  <a:cubicBezTo>
                    <a:pt x="54462" y="21273"/>
                    <a:pt x="54486" y="21261"/>
                    <a:pt x="54570" y="21261"/>
                  </a:cubicBezTo>
                  <a:lnTo>
                    <a:pt x="54618" y="21261"/>
                  </a:lnTo>
                  <a:cubicBezTo>
                    <a:pt x="54510" y="21246"/>
                    <a:pt x="54284" y="21240"/>
                    <a:pt x="53985" y="21240"/>
                  </a:cubicBezTo>
                  <a:cubicBezTo>
                    <a:pt x="53289" y="21240"/>
                    <a:pt x="52198" y="21269"/>
                    <a:pt x="51294" y="21269"/>
                  </a:cubicBezTo>
                  <a:cubicBezTo>
                    <a:pt x="51035" y="21269"/>
                    <a:pt x="50792" y="21267"/>
                    <a:pt x="50578" y="21261"/>
                  </a:cubicBezTo>
                  <a:cubicBezTo>
                    <a:pt x="50205" y="21273"/>
                    <a:pt x="50542" y="21273"/>
                    <a:pt x="50073" y="21285"/>
                  </a:cubicBezTo>
                  <a:cubicBezTo>
                    <a:pt x="48762" y="21261"/>
                    <a:pt x="47860" y="21249"/>
                    <a:pt x="46489" y="21225"/>
                  </a:cubicBezTo>
                  <a:lnTo>
                    <a:pt x="46489" y="21225"/>
                  </a:lnTo>
                  <a:cubicBezTo>
                    <a:pt x="46056" y="21261"/>
                    <a:pt x="46020" y="21273"/>
                    <a:pt x="46549" y="21297"/>
                  </a:cubicBezTo>
                  <a:lnTo>
                    <a:pt x="45515" y="21285"/>
                  </a:lnTo>
                  <a:cubicBezTo>
                    <a:pt x="46453" y="21212"/>
                    <a:pt x="43579" y="21225"/>
                    <a:pt x="44613" y="21152"/>
                  </a:cubicBezTo>
                  <a:cubicBezTo>
                    <a:pt x="44437" y="21138"/>
                    <a:pt x="44150" y="21132"/>
                    <a:pt x="43826" y="21132"/>
                  </a:cubicBezTo>
                  <a:cubicBezTo>
                    <a:pt x="43597" y="21132"/>
                    <a:pt x="43349" y="21135"/>
                    <a:pt x="43110" y="21140"/>
                  </a:cubicBezTo>
                  <a:cubicBezTo>
                    <a:pt x="43050" y="21152"/>
                    <a:pt x="42954" y="21188"/>
                    <a:pt x="42232" y="21188"/>
                  </a:cubicBezTo>
                  <a:lnTo>
                    <a:pt x="40621" y="21152"/>
                  </a:lnTo>
                  <a:cubicBezTo>
                    <a:pt x="40417" y="21128"/>
                    <a:pt x="40729" y="21116"/>
                    <a:pt x="40693" y="21092"/>
                  </a:cubicBezTo>
                  <a:lnTo>
                    <a:pt x="40693" y="21092"/>
                  </a:lnTo>
                  <a:cubicBezTo>
                    <a:pt x="40464" y="21099"/>
                    <a:pt x="40281" y="21101"/>
                    <a:pt x="40127" y="21101"/>
                  </a:cubicBezTo>
                  <a:cubicBezTo>
                    <a:pt x="39410" y="21101"/>
                    <a:pt x="39346" y="21044"/>
                    <a:pt x="38336" y="21044"/>
                  </a:cubicBezTo>
                  <a:cubicBezTo>
                    <a:pt x="37567" y="21056"/>
                    <a:pt x="36064" y="21056"/>
                    <a:pt x="36015" y="21104"/>
                  </a:cubicBezTo>
                  <a:cubicBezTo>
                    <a:pt x="34997" y="21104"/>
                    <a:pt x="34993" y="21068"/>
                    <a:pt x="35100" y="21033"/>
                  </a:cubicBezTo>
                  <a:lnTo>
                    <a:pt x="35100" y="21033"/>
                  </a:lnTo>
                  <a:cubicBezTo>
                    <a:pt x="37560" y="21035"/>
                    <a:pt x="40105" y="21047"/>
                    <a:pt x="42641" y="21068"/>
                  </a:cubicBezTo>
                  <a:cubicBezTo>
                    <a:pt x="39256" y="20988"/>
                    <a:pt x="35533" y="20916"/>
                    <a:pt x="32081" y="20916"/>
                  </a:cubicBezTo>
                  <a:cubicBezTo>
                    <a:pt x="29292" y="20916"/>
                    <a:pt x="26680" y="20963"/>
                    <a:pt x="24568" y="21092"/>
                  </a:cubicBezTo>
                  <a:cubicBezTo>
                    <a:pt x="24315" y="21020"/>
                    <a:pt x="22704" y="20960"/>
                    <a:pt x="21141" y="20924"/>
                  </a:cubicBezTo>
                  <a:cubicBezTo>
                    <a:pt x="20150" y="20901"/>
                    <a:pt x="19178" y="20893"/>
                    <a:pt x="18584" y="20893"/>
                  </a:cubicBezTo>
                  <a:cubicBezTo>
                    <a:pt x="18241" y="20893"/>
                    <a:pt x="18024" y="20895"/>
                    <a:pt x="18002" y="20900"/>
                  </a:cubicBezTo>
                  <a:cubicBezTo>
                    <a:pt x="16763" y="20936"/>
                    <a:pt x="15513" y="20960"/>
                    <a:pt x="14250" y="20972"/>
                  </a:cubicBezTo>
                  <a:cubicBezTo>
                    <a:pt x="12050" y="21008"/>
                    <a:pt x="9789" y="21032"/>
                    <a:pt x="7492" y="21044"/>
                  </a:cubicBezTo>
                  <a:lnTo>
                    <a:pt x="4005" y="21056"/>
                  </a:lnTo>
                  <a:lnTo>
                    <a:pt x="854" y="21056"/>
                  </a:lnTo>
                  <a:cubicBezTo>
                    <a:pt x="866" y="17340"/>
                    <a:pt x="890" y="13529"/>
                    <a:pt x="915" y="9656"/>
                  </a:cubicBezTo>
                  <a:cubicBezTo>
                    <a:pt x="927" y="7757"/>
                    <a:pt x="939" y="4546"/>
                    <a:pt x="951" y="986"/>
                  </a:cubicBezTo>
                  <a:lnTo>
                    <a:pt x="14864" y="1059"/>
                  </a:lnTo>
                  <a:lnTo>
                    <a:pt x="17076" y="1083"/>
                  </a:lnTo>
                  <a:lnTo>
                    <a:pt x="14611" y="1047"/>
                  </a:lnTo>
                  <a:lnTo>
                    <a:pt x="23257" y="938"/>
                  </a:lnTo>
                  <a:cubicBezTo>
                    <a:pt x="22776" y="914"/>
                    <a:pt x="22692" y="890"/>
                    <a:pt x="21561" y="866"/>
                  </a:cubicBezTo>
                  <a:lnTo>
                    <a:pt x="21561" y="866"/>
                  </a:lnTo>
                  <a:lnTo>
                    <a:pt x="22944" y="878"/>
                  </a:lnTo>
                  <a:cubicBezTo>
                    <a:pt x="24219" y="806"/>
                    <a:pt x="27141" y="818"/>
                    <a:pt x="28512" y="782"/>
                  </a:cubicBezTo>
                  <a:lnTo>
                    <a:pt x="28512" y="782"/>
                  </a:lnTo>
                  <a:cubicBezTo>
                    <a:pt x="28211" y="818"/>
                    <a:pt x="29294" y="830"/>
                    <a:pt x="30256" y="830"/>
                  </a:cubicBezTo>
                  <a:lnTo>
                    <a:pt x="29871" y="806"/>
                  </a:lnTo>
                  <a:lnTo>
                    <a:pt x="29871" y="806"/>
                  </a:lnTo>
                  <a:cubicBezTo>
                    <a:pt x="30597" y="809"/>
                    <a:pt x="31346" y="809"/>
                    <a:pt x="32106" y="809"/>
                  </a:cubicBezTo>
                  <a:cubicBezTo>
                    <a:pt x="35147" y="809"/>
                    <a:pt x="38358" y="794"/>
                    <a:pt x="40946" y="794"/>
                  </a:cubicBezTo>
                  <a:cubicBezTo>
                    <a:pt x="41403" y="794"/>
                    <a:pt x="41739" y="818"/>
                    <a:pt x="41944" y="830"/>
                  </a:cubicBezTo>
                  <a:lnTo>
                    <a:pt x="45058" y="794"/>
                  </a:lnTo>
                  <a:lnTo>
                    <a:pt x="45058" y="794"/>
                  </a:lnTo>
                  <a:cubicBezTo>
                    <a:pt x="44838" y="838"/>
                    <a:pt x="47187" y="842"/>
                    <a:pt x="46436" y="861"/>
                  </a:cubicBezTo>
                  <a:lnTo>
                    <a:pt x="46436" y="861"/>
                  </a:lnTo>
                  <a:cubicBezTo>
                    <a:pt x="48665" y="820"/>
                    <a:pt x="50921" y="840"/>
                    <a:pt x="53055" y="794"/>
                  </a:cubicBezTo>
                  <a:cubicBezTo>
                    <a:pt x="60979" y="782"/>
                    <a:pt x="69409" y="746"/>
                    <a:pt x="77598" y="674"/>
                  </a:cubicBezTo>
                  <a:lnTo>
                    <a:pt x="77406" y="650"/>
                  </a:lnTo>
                  <a:lnTo>
                    <a:pt x="78969" y="626"/>
                  </a:lnTo>
                  <a:lnTo>
                    <a:pt x="80400" y="602"/>
                  </a:lnTo>
                  <a:cubicBezTo>
                    <a:pt x="80400" y="999"/>
                    <a:pt x="80412" y="1407"/>
                    <a:pt x="80424" y="1816"/>
                  </a:cubicBezTo>
                  <a:cubicBezTo>
                    <a:pt x="80424" y="2273"/>
                    <a:pt x="80436" y="2730"/>
                    <a:pt x="80436" y="3199"/>
                  </a:cubicBezTo>
                  <a:cubicBezTo>
                    <a:pt x="80448" y="4149"/>
                    <a:pt x="80448" y="5159"/>
                    <a:pt x="80436" y="6253"/>
                  </a:cubicBezTo>
                  <a:cubicBezTo>
                    <a:pt x="80508" y="8743"/>
                    <a:pt x="80532" y="12278"/>
                    <a:pt x="80628" y="13264"/>
                  </a:cubicBezTo>
                  <a:cubicBezTo>
                    <a:pt x="80640" y="16138"/>
                    <a:pt x="80700" y="17292"/>
                    <a:pt x="80724" y="20106"/>
                  </a:cubicBezTo>
                  <a:cubicBezTo>
                    <a:pt x="80729" y="20037"/>
                    <a:pt x="80733" y="20006"/>
                    <a:pt x="80737" y="20006"/>
                  </a:cubicBezTo>
                  <a:cubicBezTo>
                    <a:pt x="80766" y="20006"/>
                    <a:pt x="80774" y="21788"/>
                    <a:pt x="80800" y="21788"/>
                  </a:cubicBezTo>
                  <a:cubicBezTo>
                    <a:pt x="80806" y="21788"/>
                    <a:pt x="80812" y="21691"/>
                    <a:pt x="80821" y="21453"/>
                  </a:cubicBezTo>
                  <a:cubicBezTo>
                    <a:pt x="80881" y="19589"/>
                    <a:pt x="80821" y="19481"/>
                    <a:pt x="80881" y="17894"/>
                  </a:cubicBezTo>
                  <a:lnTo>
                    <a:pt x="80881" y="17894"/>
                  </a:lnTo>
                  <a:lnTo>
                    <a:pt x="80869" y="17942"/>
                  </a:lnTo>
                  <a:cubicBezTo>
                    <a:pt x="80893" y="15044"/>
                    <a:pt x="80905" y="12134"/>
                    <a:pt x="80929" y="9224"/>
                  </a:cubicBezTo>
                  <a:cubicBezTo>
                    <a:pt x="80953" y="6169"/>
                    <a:pt x="80965" y="3091"/>
                    <a:pt x="80977" y="12"/>
                  </a:cubicBezTo>
                  <a:lnTo>
                    <a:pt x="756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70" name="Google Shape;670;p18"/>
          <p:cNvPicPr preferRelativeResize="0"/>
          <p:nvPr/>
        </p:nvPicPr>
        <p:blipFill rotWithShape="1">
          <a:blip r:embed="rId2">
            <a:alphaModFix amt="28000"/>
          </a:blip>
          <a:srcRect l="773" t="659" b="886"/>
          <a:stretch/>
        </p:blipFill>
        <p:spPr>
          <a:xfrm>
            <a:off x="35313" y="19875"/>
            <a:ext cx="9073374" cy="5091499"/>
          </a:xfrm>
          <a:prstGeom prst="rect">
            <a:avLst/>
          </a:prstGeom>
          <a:noFill/>
          <a:ln>
            <a:noFill/>
          </a:ln>
        </p:spPr>
      </p:pic>
      <p:grpSp>
        <p:nvGrpSpPr>
          <p:cNvPr id="671" name="Google Shape;671;p18"/>
          <p:cNvGrpSpPr/>
          <p:nvPr/>
        </p:nvGrpSpPr>
        <p:grpSpPr>
          <a:xfrm>
            <a:off x="-28790" y="-17707"/>
            <a:ext cx="9201581" cy="5178914"/>
            <a:chOff x="231025" y="848375"/>
            <a:chExt cx="7139650" cy="4018400"/>
          </a:xfrm>
        </p:grpSpPr>
        <p:sp>
          <p:nvSpPr>
            <p:cNvPr id="672" name="Google Shape;672;p18"/>
            <p:cNvSpPr/>
            <p:nvPr/>
          </p:nvSpPr>
          <p:spPr>
            <a:xfrm>
              <a:off x="231025" y="848375"/>
              <a:ext cx="7139650" cy="4018400"/>
            </a:xfrm>
            <a:custGeom>
              <a:avLst/>
              <a:gdLst/>
              <a:ahLst/>
              <a:cxnLst/>
              <a:rect l="l" t="t" r="r" b="b"/>
              <a:pathLst>
                <a:path w="285586" h="160736" extrusionOk="0">
                  <a:moveTo>
                    <a:pt x="178436" y="4312"/>
                  </a:moveTo>
                  <a:cubicBezTo>
                    <a:pt x="180600" y="4312"/>
                    <a:pt x="181300" y="4391"/>
                    <a:pt x="184401" y="4391"/>
                  </a:cubicBezTo>
                  <a:cubicBezTo>
                    <a:pt x="184691" y="4391"/>
                    <a:pt x="185002" y="4390"/>
                    <a:pt x="185338" y="4389"/>
                  </a:cubicBezTo>
                  <a:cubicBezTo>
                    <a:pt x="185537" y="4387"/>
                    <a:pt x="185747" y="4387"/>
                    <a:pt x="185966" y="4387"/>
                  </a:cubicBezTo>
                  <a:cubicBezTo>
                    <a:pt x="188251" y="4387"/>
                    <a:pt x="191563" y="4457"/>
                    <a:pt x="193546" y="4457"/>
                  </a:cubicBezTo>
                  <a:cubicBezTo>
                    <a:pt x="194524" y="4457"/>
                    <a:pt x="195178" y="4440"/>
                    <a:pt x="195226" y="4389"/>
                  </a:cubicBezTo>
                  <a:cubicBezTo>
                    <a:pt x="198822" y="4389"/>
                    <a:pt x="214862" y="4708"/>
                    <a:pt x="231675" y="4708"/>
                  </a:cubicBezTo>
                  <a:cubicBezTo>
                    <a:pt x="235570" y="4708"/>
                    <a:pt x="239508" y="4691"/>
                    <a:pt x="243341" y="4649"/>
                  </a:cubicBezTo>
                  <a:cubicBezTo>
                    <a:pt x="243476" y="4646"/>
                    <a:pt x="243636" y="4645"/>
                    <a:pt x="243817" y="4645"/>
                  </a:cubicBezTo>
                  <a:cubicBezTo>
                    <a:pt x="245938" y="4645"/>
                    <a:pt x="251081" y="4795"/>
                    <a:pt x="256394" y="4795"/>
                  </a:cubicBezTo>
                  <a:cubicBezTo>
                    <a:pt x="257367" y="4795"/>
                    <a:pt x="258346" y="4790"/>
                    <a:pt x="259313" y="4779"/>
                  </a:cubicBezTo>
                  <a:cubicBezTo>
                    <a:pt x="265763" y="4696"/>
                    <a:pt x="275993" y="4755"/>
                    <a:pt x="278060" y="4649"/>
                  </a:cubicBezTo>
                  <a:cubicBezTo>
                    <a:pt x="278208" y="4639"/>
                    <a:pt x="278346" y="4635"/>
                    <a:pt x="278478" y="4635"/>
                  </a:cubicBezTo>
                  <a:cubicBezTo>
                    <a:pt x="279129" y="4635"/>
                    <a:pt x="279628" y="4732"/>
                    <a:pt x="280345" y="4732"/>
                  </a:cubicBezTo>
                  <a:cubicBezTo>
                    <a:pt x="280378" y="4732"/>
                    <a:pt x="280412" y="4732"/>
                    <a:pt x="280446" y="4731"/>
                  </a:cubicBezTo>
                  <a:lnTo>
                    <a:pt x="280529" y="5641"/>
                  </a:lnTo>
                  <a:lnTo>
                    <a:pt x="280505" y="5865"/>
                  </a:lnTo>
                  <a:cubicBezTo>
                    <a:pt x="280505" y="5865"/>
                    <a:pt x="280482" y="8429"/>
                    <a:pt x="280482" y="9303"/>
                  </a:cubicBezTo>
                  <a:cubicBezTo>
                    <a:pt x="280505" y="44612"/>
                    <a:pt x="280754" y="79934"/>
                    <a:pt x="280446" y="119472"/>
                  </a:cubicBezTo>
                  <a:cubicBezTo>
                    <a:pt x="280375" y="127730"/>
                    <a:pt x="280553" y="140500"/>
                    <a:pt x="280482" y="155975"/>
                  </a:cubicBezTo>
                  <a:cubicBezTo>
                    <a:pt x="279953" y="155973"/>
                    <a:pt x="279426" y="155972"/>
                    <a:pt x="278899" y="155972"/>
                  </a:cubicBezTo>
                  <a:cubicBezTo>
                    <a:pt x="269185" y="155972"/>
                    <a:pt x="259810" y="156345"/>
                    <a:pt x="250481" y="156345"/>
                  </a:cubicBezTo>
                  <a:cubicBezTo>
                    <a:pt x="249975" y="156345"/>
                    <a:pt x="249470" y="156344"/>
                    <a:pt x="248964" y="156341"/>
                  </a:cubicBezTo>
                  <a:cubicBezTo>
                    <a:pt x="237978" y="156294"/>
                    <a:pt x="228291" y="156294"/>
                    <a:pt x="221758" y="156235"/>
                  </a:cubicBezTo>
                  <a:cubicBezTo>
                    <a:pt x="218592" y="156211"/>
                    <a:pt x="207783" y="156211"/>
                    <a:pt x="200494" y="156058"/>
                  </a:cubicBezTo>
                  <a:lnTo>
                    <a:pt x="200494" y="156058"/>
                  </a:lnTo>
                  <a:cubicBezTo>
                    <a:pt x="205113" y="156164"/>
                    <a:pt x="194044" y="156152"/>
                    <a:pt x="195025" y="156330"/>
                  </a:cubicBezTo>
                  <a:lnTo>
                    <a:pt x="181593" y="156223"/>
                  </a:lnTo>
                  <a:cubicBezTo>
                    <a:pt x="180707" y="156270"/>
                    <a:pt x="179242" y="156318"/>
                    <a:pt x="177281" y="156318"/>
                  </a:cubicBezTo>
                  <a:cubicBezTo>
                    <a:pt x="175977" y="156320"/>
                    <a:pt x="174637" y="156321"/>
                    <a:pt x="173266" y="156321"/>
                  </a:cubicBezTo>
                  <a:cubicBezTo>
                    <a:pt x="162912" y="156321"/>
                    <a:pt x="150797" y="156266"/>
                    <a:pt x="139252" y="156266"/>
                  </a:cubicBezTo>
                  <a:cubicBezTo>
                    <a:pt x="135898" y="156266"/>
                    <a:pt x="132592" y="156270"/>
                    <a:pt x="129391" y="156282"/>
                  </a:cubicBezTo>
                  <a:lnTo>
                    <a:pt x="131033" y="156341"/>
                  </a:lnTo>
                  <a:cubicBezTo>
                    <a:pt x="130671" y="156343"/>
                    <a:pt x="130305" y="156344"/>
                    <a:pt x="129939" y="156344"/>
                  </a:cubicBezTo>
                  <a:cubicBezTo>
                    <a:pt x="127652" y="156344"/>
                    <a:pt x="125372" y="156309"/>
                    <a:pt x="124165" y="156309"/>
                  </a:cubicBezTo>
                  <a:cubicBezTo>
                    <a:pt x="123358" y="156309"/>
                    <a:pt x="123030" y="156325"/>
                    <a:pt x="123496" y="156377"/>
                  </a:cubicBezTo>
                  <a:cubicBezTo>
                    <a:pt x="121219" y="156206"/>
                    <a:pt x="117987" y="156155"/>
                    <a:pt x="114555" y="156155"/>
                  </a:cubicBezTo>
                  <a:cubicBezTo>
                    <a:pt x="109356" y="156155"/>
                    <a:pt x="103698" y="156273"/>
                    <a:pt x="100205" y="156273"/>
                  </a:cubicBezTo>
                  <a:cubicBezTo>
                    <a:pt x="99925" y="156273"/>
                    <a:pt x="99659" y="156272"/>
                    <a:pt x="99409" y="156270"/>
                  </a:cubicBezTo>
                  <a:lnTo>
                    <a:pt x="93100" y="156365"/>
                  </a:lnTo>
                  <a:cubicBezTo>
                    <a:pt x="95054" y="156313"/>
                    <a:pt x="94674" y="156303"/>
                    <a:pt x="93634" y="156303"/>
                  </a:cubicBezTo>
                  <a:cubicBezTo>
                    <a:pt x="92899" y="156303"/>
                    <a:pt x="91833" y="156308"/>
                    <a:pt x="91027" y="156308"/>
                  </a:cubicBezTo>
                  <a:cubicBezTo>
                    <a:pt x="90098" y="156308"/>
                    <a:pt x="89514" y="156301"/>
                    <a:pt x="90183" y="156270"/>
                  </a:cubicBezTo>
                  <a:cubicBezTo>
                    <a:pt x="87357" y="156202"/>
                    <a:pt x="85026" y="156176"/>
                    <a:pt x="82952" y="156176"/>
                  </a:cubicBezTo>
                  <a:cubicBezTo>
                    <a:pt x="76795" y="156176"/>
                    <a:pt x="72907" y="156402"/>
                    <a:pt x="65102" y="156402"/>
                  </a:cubicBezTo>
                  <a:cubicBezTo>
                    <a:pt x="64684" y="156402"/>
                    <a:pt x="64256" y="156402"/>
                    <a:pt x="63816" y="156400"/>
                  </a:cubicBezTo>
                  <a:lnTo>
                    <a:pt x="63816" y="156400"/>
                  </a:lnTo>
                  <a:cubicBezTo>
                    <a:pt x="64175" y="156401"/>
                    <a:pt x="64505" y="156402"/>
                    <a:pt x="64808" y="156402"/>
                  </a:cubicBezTo>
                  <a:cubicBezTo>
                    <a:pt x="68436" y="156402"/>
                    <a:pt x="68093" y="156349"/>
                    <a:pt x="66003" y="156349"/>
                  </a:cubicBezTo>
                  <a:cubicBezTo>
                    <a:pt x="65676" y="156349"/>
                    <a:pt x="65306" y="156350"/>
                    <a:pt x="64902" y="156353"/>
                  </a:cubicBezTo>
                  <a:cubicBezTo>
                    <a:pt x="63735" y="156364"/>
                    <a:pt x="62463" y="156368"/>
                    <a:pt x="61097" y="156368"/>
                  </a:cubicBezTo>
                  <a:cubicBezTo>
                    <a:pt x="55912" y="156368"/>
                    <a:pt x="49386" y="156308"/>
                    <a:pt x="42192" y="156308"/>
                  </a:cubicBezTo>
                  <a:cubicBezTo>
                    <a:pt x="40621" y="156308"/>
                    <a:pt x="39018" y="156311"/>
                    <a:pt x="37389" y="156318"/>
                  </a:cubicBezTo>
                  <a:cubicBezTo>
                    <a:pt x="36575" y="156321"/>
                    <a:pt x="35749" y="156322"/>
                    <a:pt x="34913" y="156322"/>
                  </a:cubicBezTo>
                  <a:cubicBezTo>
                    <a:pt x="26623" y="156322"/>
                    <a:pt x="17345" y="156192"/>
                    <a:pt x="8544" y="156192"/>
                  </a:cubicBezTo>
                  <a:cubicBezTo>
                    <a:pt x="7392" y="156192"/>
                    <a:pt x="6248" y="156195"/>
                    <a:pt x="5116" y="156200"/>
                  </a:cubicBezTo>
                  <a:cubicBezTo>
                    <a:pt x="5080" y="148450"/>
                    <a:pt x="5068" y="140677"/>
                    <a:pt x="5033" y="132928"/>
                  </a:cubicBezTo>
                  <a:cubicBezTo>
                    <a:pt x="4962" y="124186"/>
                    <a:pt x="5139" y="107659"/>
                    <a:pt x="5139" y="107659"/>
                  </a:cubicBezTo>
                  <a:cubicBezTo>
                    <a:pt x="5009" y="95244"/>
                    <a:pt x="5009" y="84364"/>
                    <a:pt x="5139" y="69267"/>
                  </a:cubicBezTo>
                  <a:cubicBezTo>
                    <a:pt x="4927" y="60241"/>
                    <a:pt x="5293" y="48038"/>
                    <a:pt x="5021" y="41777"/>
                  </a:cubicBezTo>
                  <a:cubicBezTo>
                    <a:pt x="5470" y="30130"/>
                    <a:pt x="4927" y="19155"/>
                    <a:pt x="5092" y="7944"/>
                  </a:cubicBezTo>
                  <a:cubicBezTo>
                    <a:pt x="5104" y="7082"/>
                    <a:pt x="5033" y="4719"/>
                    <a:pt x="5033" y="4719"/>
                  </a:cubicBezTo>
                  <a:lnTo>
                    <a:pt x="5033" y="4719"/>
                  </a:lnTo>
                  <a:cubicBezTo>
                    <a:pt x="5954" y="4743"/>
                    <a:pt x="6781" y="4731"/>
                    <a:pt x="7691" y="4743"/>
                  </a:cubicBezTo>
                  <a:cubicBezTo>
                    <a:pt x="7989" y="4749"/>
                    <a:pt x="8287" y="4751"/>
                    <a:pt x="8583" y="4751"/>
                  </a:cubicBezTo>
                  <a:cubicBezTo>
                    <a:pt x="9811" y="4751"/>
                    <a:pt x="11027" y="4711"/>
                    <a:pt x="12249" y="4711"/>
                  </a:cubicBezTo>
                  <a:cubicBezTo>
                    <a:pt x="12545" y="4711"/>
                    <a:pt x="12840" y="4714"/>
                    <a:pt x="13137" y="4719"/>
                  </a:cubicBezTo>
                  <a:cubicBezTo>
                    <a:pt x="13229" y="4749"/>
                    <a:pt x="14120" y="4763"/>
                    <a:pt x="15534" y="4763"/>
                  </a:cubicBezTo>
                  <a:cubicBezTo>
                    <a:pt x="18088" y="4763"/>
                    <a:pt x="22349" y="4716"/>
                    <a:pt x="26698" y="4625"/>
                  </a:cubicBezTo>
                  <a:cubicBezTo>
                    <a:pt x="33220" y="4500"/>
                    <a:pt x="109527" y="4353"/>
                    <a:pt x="114989" y="4353"/>
                  </a:cubicBezTo>
                  <a:cubicBezTo>
                    <a:pt x="115196" y="4353"/>
                    <a:pt x="115301" y="4353"/>
                    <a:pt x="115298" y="4353"/>
                  </a:cubicBezTo>
                  <a:cubicBezTo>
                    <a:pt x="115874" y="4428"/>
                    <a:pt x="116878" y="4454"/>
                    <a:pt x="118151" y="4454"/>
                  </a:cubicBezTo>
                  <a:cubicBezTo>
                    <a:pt x="120755" y="4454"/>
                    <a:pt x="124486" y="4348"/>
                    <a:pt x="127997" y="4348"/>
                  </a:cubicBezTo>
                  <a:cubicBezTo>
                    <a:pt x="128430" y="4348"/>
                    <a:pt x="128860" y="4350"/>
                    <a:pt x="129284" y="4353"/>
                  </a:cubicBezTo>
                  <a:cubicBezTo>
                    <a:pt x="129469" y="4349"/>
                    <a:pt x="129657" y="4347"/>
                    <a:pt x="129849" y="4347"/>
                  </a:cubicBezTo>
                  <a:cubicBezTo>
                    <a:pt x="131105" y="4347"/>
                    <a:pt x="132511" y="4422"/>
                    <a:pt x="133985" y="4422"/>
                  </a:cubicBezTo>
                  <a:cubicBezTo>
                    <a:pt x="134274" y="4422"/>
                    <a:pt x="134566" y="4419"/>
                    <a:pt x="134860" y="4412"/>
                  </a:cubicBezTo>
                  <a:cubicBezTo>
                    <a:pt x="136253" y="4436"/>
                    <a:pt x="137540" y="4444"/>
                    <a:pt x="138777" y="4444"/>
                  </a:cubicBezTo>
                  <a:cubicBezTo>
                    <a:pt x="141692" y="4444"/>
                    <a:pt x="144329" y="4398"/>
                    <a:pt x="147425" y="4398"/>
                  </a:cubicBezTo>
                  <a:cubicBezTo>
                    <a:pt x="148330" y="4398"/>
                    <a:pt x="149275" y="4402"/>
                    <a:pt x="150276" y="4412"/>
                  </a:cubicBezTo>
                  <a:cubicBezTo>
                    <a:pt x="151007" y="4367"/>
                    <a:pt x="153138" y="4351"/>
                    <a:pt x="155662" y="4351"/>
                  </a:cubicBezTo>
                  <a:cubicBezTo>
                    <a:pt x="159671" y="4351"/>
                    <a:pt x="164671" y="4391"/>
                    <a:pt x="166614" y="4412"/>
                  </a:cubicBezTo>
                  <a:cubicBezTo>
                    <a:pt x="167195" y="4412"/>
                    <a:pt x="168461" y="4361"/>
                    <a:pt x="170384" y="4361"/>
                  </a:cubicBezTo>
                  <a:cubicBezTo>
                    <a:pt x="171239" y="4361"/>
                    <a:pt x="172224" y="4371"/>
                    <a:pt x="173336" y="4400"/>
                  </a:cubicBezTo>
                  <a:cubicBezTo>
                    <a:pt x="173496" y="4418"/>
                    <a:pt x="173656" y="4425"/>
                    <a:pt x="173811" y="4425"/>
                  </a:cubicBezTo>
                  <a:cubicBezTo>
                    <a:pt x="174363" y="4425"/>
                    <a:pt x="174859" y="4338"/>
                    <a:pt x="175090" y="4338"/>
                  </a:cubicBezTo>
                  <a:cubicBezTo>
                    <a:pt x="175142" y="4338"/>
                    <a:pt x="175180" y="4343"/>
                    <a:pt x="175202" y="4353"/>
                  </a:cubicBezTo>
                  <a:cubicBezTo>
                    <a:pt x="176618" y="4323"/>
                    <a:pt x="177628" y="4312"/>
                    <a:pt x="178436" y="4312"/>
                  </a:cubicBezTo>
                  <a:close/>
                  <a:moveTo>
                    <a:pt x="157128" y="0"/>
                  </a:moveTo>
                  <a:cubicBezTo>
                    <a:pt x="146554" y="0"/>
                    <a:pt x="136368" y="383"/>
                    <a:pt x="133986" y="383"/>
                  </a:cubicBezTo>
                  <a:cubicBezTo>
                    <a:pt x="133666" y="383"/>
                    <a:pt x="133487" y="376"/>
                    <a:pt x="133466" y="360"/>
                  </a:cubicBezTo>
                  <a:cubicBezTo>
                    <a:pt x="125467" y="197"/>
                    <a:pt x="117008" y="136"/>
                    <a:pt x="108318" y="136"/>
                  </a:cubicBezTo>
                  <a:cubicBezTo>
                    <a:pt x="90021" y="136"/>
                    <a:pt x="70704" y="405"/>
                    <a:pt x="52522" y="549"/>
                  </a:cubicBezTo>
                  <a:cubicBezTo>
                    <a:pt x="42882" y="632"/>
                    <a:pt x="36314" y="620"/>
                    <a:pt x="26450" y="656"/>
                  </a:cubicBezTo>
                  <a:lnTo>
                    <a:pt x="27844" y="679"/>
                  </a:lnTo>
                  <a:cubicBezTo>
                    <a:pt x="27681" y="684"/>
                    <a:pt x="27439" y="686"/>
                    <a:pt x="27130" y="686"/>
                  </a:cubicBezTo>
                  <a:cubicBezTo>
                    <a:pt x="25162" y="686"/>
                    <a:pt x="20461" y="597"/>
                    <a:pt x="15795" y="526"/>
                  </a:cubicBezTo>
                  <a:cubicBezTo>
                    <a:pt x="13101" y="479"/>
                    <a:pt x="10408" y="443"/>
                    <a:pt x="8270" y="419"/>
                  </a:cubicBezTo>
                  <a:cubicBezTo>
                    <a:pt x="8227" y="419"/>
                    <a:pt x="8184" y="419"/>
                    <a:pt x="8141" y="419"/>
                  </a:cubicBezTo>
                  <a:cubicBezTo>
                    <a:pt x="7117" y="419"/>
                    <a:pt x="6185" y="549"/>
                    <a:pt x="5482" y="549"/>
                  </a:cubicBezTo>
                  <a:lnTo>
                    <a:pt x="4584" y="549"/>
                  </a:lnTo>
                  <a:cubicBezTo>
                    <a:pt x="4159" y="549"/>
                    <a:pt x="3686" y="573"/>
                    <a:pt x="3474" y="585"/>
                  </a:cubicBezTo>
                  <a:cubicBezTo>
                    <a:pt x="2399" y="585"/>
                    <a:pt x="1229" y="549"/>
                    <a:pt x="520" y="549"/>
                  </a:cubicBezTo>
                  <a:cubicBezTo>
                    <a:pt x="532" y="1896"/>
                    <a:pt x="272" y="7755"/>
                    <a:pt x="284" y="8452"/>
                  </a:cubicBezTo>
                  <a:cubicBezTo>
                    <a:pt x="308" y="9846"/>
                    <a:pt x="556" y="11299"/>
                    <a:pt x="520" y="15056"/>
                  </a:cubicBezTo>
                  <a:cubicBezTo>
                    <a:pt x="638" y="16663"/>
                    <a:pt x="331" y="18446"/>
                    <a:pt x="284" y="21624"/>
                  </a:cubicBezTo>
                  <a:cubicBezTo>
                    <a:pt x="237" y="25369"/>
                    <a:pt x="556" y="29007"/>
                    <a:pt x="520" y="32728"/>
                  </a:cubicBezTo>
                  <a:cubicBezTo>
                    <a:pt x="497" y="40738"/>
                    <a:pt x="0" y="59473"/>
                    <a:pt x="520" y="70424"/>
                  </a:cubicBezTo>
                  <a:cubicBezTo>
                    <a:pt x="544" y="74748"/>
                    <a:pt x="402" y="75504"/>
                    <a:pt x="520" y="79083"/>
                  </a:cubicBezTo>
                  <a:cubicBezTo>
                    <a:pt x="379" y="82781"/>
                    <a:pt x="686" y="87849"/>
                    <a:pt x="568" y="92243"/>
                  </a:cubicBezTo>
                  <a:cubicBezTo>
                    <a:pt x="556" y="102013"/>
                    <a:pt x="343" y="112786"/>
                    <a:pt x="461" y="123926"/>
                  </a:cubicBezTo>
                  <a:cubicBezTo>
                    <a:pt x="532" y="129502"/>
                    <a:pt x="449" y="134912"/>
                    <a:pt x="520" y="140618"/>
                  </a:cubicBezTo>
                  <a:cubicBezTo>
                    <a:pt x="544" y="143465"/>
                    <a:pt x="438" y="146832"/>
                    <a:pt x="473" y="149691"/>
                  </a:cubicBezTo>
                  <a:cubicBezTo>
                    <a:pt x="485" y="151120"/>
                    <a:pt x="461" y="151982"/>
                    <a:pt x="473" y="153412"/>
                  </a:cubicBezTo>
                  <a:cubicBezTo>
                    <a:pt x="473" y="155231"/>
                    <a:pt x="473" y="158480"/>
                    <a:pt x="473" y="160299"/>
                  </a:cubicBezTo>
                  <a:cubicBezTo>
                    <a:pt x="898" y="160299"/>
                    <a:pt x="473" y="160393"/>
                    <a:pt x="473" y="160393"/>
                  </a:cubicBezTo>
                  <a:cubicBezTo>
                    <a:pt x="8979" y="160393"/>
                    <a:pt x="19410" y="160736"/>
                    <a:pt x="27785" y="160736"/>
                  </a:cubicBezTo>
                  <a:cubicBezTo>
                    <a:pt x="51861" y="160665"/>
                    <a:pt x="77885" y="160547"/>
                    <a:pt x="98535" y="160381"/>
                  </a:cubicBezTo>
                  <a:cubicBezTo>
                    <a:pt x="99167" y="160375"/>
                    <a:pt x="99776" y="160373"/>
                    <a:pt x="100367" y="160373"/>
                  </a:cubicBezTo>
                  <a:cubicBezTo>
                    <a:pt x="104384" y="160373"/>
                    <a:pt x="107554" y="160500"/>
                    <a:pt x="111210" y="160582"/>
                  </a:cubicBezTo>
                  <a:cubicBezTo>
                    <a:pt x="130206" y="160488"/>
                    <a:pt x="154364" y="160559"/>
                    <a:pt x="175781" y="160452"/>
                  </a:cubicBezTo>
                  <a:lnTo>
                    <a:pt x="174730" y="160452"/>
                  </a:lnTo>
                  <a:cubicBezTo>
                    <a:pt x="175659" y="160449"/>
                    <a:pt x="176569" y="160448"/>
                    <a:pt x="177463" y="160448"/>
                  </a:cubicBezTo>
                  <a:cubicBezTo>
                    <a:pt x="186622" y="160448"/>
                    <a:pt x="194098" y="160586"/>
                    <a:pt x="203067" y="160586"/>
                  </a:cubicBezTo>
                  <a:cubicBezTo>
                    <a:pt x="203943" y="160586"/>
                    <a:pt x="204833" y="160585"/>
                    <a:pt x="205740" y="160582"/>
                  </a:cubicBezTo>
                  <a:cubicBezTo>
                    <a:pt x="205680" y="160535"/>
                    <a:pt x="207405" y="160523"/>
                    <a:pt x="208244" y="160500"/>
                  </a:cubicBezTo>
                  <a:cubicBezTo>
                    <a:pt x="208657" y="160555"/>
                    <a:pt x="211910" y="160576"/>
                    <a:pt x="216802" y="160576"/>
                  </a:cubicBezTo>
                  <a:cubicBezTo>
                    <a:pt x="231520" y="160576"/>
                    <a:pt x="261079" y="160387"/>
                    <a:pt x="272807" y="160387"/>
                  </a:cubicBezTo>
                  <a:cubicBezTo>
                    <a:pt x="275332" y="160387"/>
                    <a:pt x="277030" y="160396"/>
                    <a:pt x="277576" y="160417"/>
                  </a:cubicBezTo>
                  <a:lnTo>
                    <a:pt x="281143" y="160381"/>
                  </a:lnTo>
                  <a:cubicBezTo>
                    <a:pt x="282372" y="160381"/>
                    <a:pt x="285148" y="160429"/>
                    <a:pt x="285302" y="160429"/>
                  </a:cubicBezTo>
                  <a:lnTo>
                    <a:pt x="285302" y="135763"/>
                  </a:lnTo>
                  <a:cubicBezTo>
                    <a:pt x="285302" y="128415"/>
                    <a:pt x="285337" y="121174"/>
                    <a:pt x="285384" y="114121"/>
                  </a:cubicBezTo>
                  <a:cubicBezTo>
                    <a:pt x="285372" y="111026"/>
                    <a:pt x="285361" y="107931"/>
                    <a:pt x="285361" y="104848"/>
                  </a:cubicBezTo>
                  <a:cubicBezTo>
                    <a:pt x="285384" y="100831"/>
                    <a:pt x="285384" y="96933"/>
                    <a:pt x="285384" y="93176"/>
                  </a:cubicBezTo>
                  <a:cubicBezTo>
                    <a:pt x="285361" y="92196"/>
                    <a:pt x="285325" y="91180"/>
                    <a:pt x="285302" y="90176"/>
                  </a:cubicBezTo>
                  <a:cubicBezTo>
                    <a:pt x="285266" y="81836"/>
                    <a:pt x="285479" y="73472"/>
                    <a:pt x="285443" y="65167"/>
                  </a:cubicBezTo>
                  <a:cubicBezTo>
                    <a:pt x="285585" y="59592"/>
                    <a:pt x="285396" y="46609"/>
                    <a:pt x="285349" y="40844"/>
                  </a:cubicBezTo>
                  <a:cubicBezTo>
                    <a:pt x="285349" y="38422"/>
                    <a:pt x="285372" y="36001"/>
                    <a:pt x="285372" y="33733"/>
                  </a:cubicBezTo>
                  <a:cubicBezTo>
                    <a:pt x="285337" y="30011"/>
                    <a:pt x="285408" y="26349"/>
                    <a:pt x="285372" y="22605"/>
                  </a:cubicBezTo>
                  <a:cubicBezTo>
                    <a:pt x="285325" y="19427"/>
                    <a:pt x="285313" y="17726"/>
                    <a:pt x="285432" y="16119"/>
                  </a:cubicBezTo>
                  <a:cubicBezTo>
                    <a:pt x="285396" y="12363"/>
                    <a:pt x="285408" y="10744"/>
                    <a:pt x="285432" y="9350"/>
                  </a:cubicBezTo>
                  <a:cubicBezTo>
                    <a:pt x="285443" y="8665"/>
                    <a:pt x="285420" y="1872"/>
                    <a:pt x="285432" y="538"/>
                  </a:cubicBezTo>
                  <a:cubicBezTo>
                    <a:pt x="285351" y="538"/>
                    <a:pt x="276526" y="554"/>
                    <a:pt x="268036" y="554"/>
                  </a:cubicBezTo>
                  <a:cubicBezTo>
                    <a:pt x="260395" y="554"/>
                    <a:pt x="253025" y="541"/>
                    <a:pt x="252544" y="490"/>
                  </a:cubicBezTo>
                  <a:cubicBezTo>
                    <a:pt x="250234" y="230"/>
                    <a:pt x="245375" y="162"/>
                    <a:pt x="240940" y="162"/>
                  </a:cubicBezTo>
                  <a:cubicBezTo>
                    <a:pt x="236119" y="162"/>
                    <a:pt x="231800" y="242"/>
                    <a:pt x="231800" y="242"/>
                  </a:cubicBezTo>
                  <a:cubicBezTo>
                    <a:pt x="229827" y="171"/>
                    <a:pt x="211528" y="207"/>
                    <a:pt x="209591" y="136"/>
                  </a:cubicBezTo>
                  <a:cubicBezTo>
                    <a:pt x="208846" y="157"/>
                    <a:pt x="208289" y="161"/>
                    <a:pt x="207741" y="161"/>
                  </a:cubicBezTo>
                  <a:cubicBezTo>
                    <a:pt x="207375" y="161"/>
                    <a:pt x="207013" y="160"/>
                    <a:pt x="206602" y="160"/>
                  </a:cubicBezTo>
                  <a:lnTo>
                    <a:pt x="206555" y="148"/>
                  </a:lnTo>
                  <a:lnTo>
                    <a:pt x="206555" y="148"/>
                  </a:lnTo>
                  <a:cubicBezTo>
                    <a:pt x="206649" y="211"/>
                    <a:pt x="205967" y="222"/>
                    <a:pt x="205080" y="222"/>
                  </a:cubicBezTo>
                  <a:cubicBezTo>
                    <a:pt x="204561" y="222"/>
                    <a:pt x="203973" y="218"/>
                    <a:pt x="203430" y="218"/>
                  </a:cubicBezTo>
                  <a:cubicBezTo>
                    <a:pt x="202459" y="218"/>
                    <a:pt x="201631" y="231"/>
                    <a:pt x="201593" y="301"/>
                  </a:cubicBezTo>
                  <a:cubicBezTo>
                    <a:pt x="199904" y="301"/>
                    <a:pt x="198167" y="301"/>
                    <a:pt x="197907" y="230"/>
                  </a:cubicBezTo>
                  <a:cubicBezTo>
                    <a:pt x="197422" y="223"/>
                    <a:pt x="196963" y="220"/>
                    <a:pt x="196522" y="220"/>
                  </a:cubicBezTo>
                  <a:cubicBezTo>
                    <a:pt x="193396" y="220"/>
                    <a:pt x="191262" y="380"/>
                    <a:pt x="188164" y="380"/>
                  </a:cubicBezTo>
                  <a:cubicBezTo>
                    <a:pt x="187427" y="380"/>
                    <a:pt x="186636" y="371"/>
                    <a:pt x="185763" y="349"/>
                  </a:cubicBezTo>
                  <a:lnTo>
                    <a:pt x="185291" y="514"/>
                  </a:lnTo>
                  <a:cubicBezTo>
                    <a:pt x="185058" y="516"/>
                    <a:pt x="184849" y="516"/>
                    <a:pt x="184661" y="516"/>
                  </a:cubicBezTo>
                  <a:cubicBezTo>
                    <a:pt x="182569" y="516"/>
                    <a:pt x="183074" y="425"/>
                    <a:pt x="181018" y="425"/>
                  </a:cubicBezTo>
                  <a:cubicBezTo>
                    <a:pt x="180530" y="425"/>
                    <a:pt x="179898" y="430"/>
                    <a:pt x="179053" y="443"/>
                  </a:cubicBezTo>
                  <a:cubicBezTo>
                    <a:pt x="178529" y="469"/>
                    <a:pt x="177638" y="487"/>
                    <a:pt x="176582" y="487"/>
                  </a:cubicBezTo>
                  <a:cubicBezTo>
                    <a:pt x="175186" y="487"/>
                    <a:pt x="173502" y="455"/>
                    <a:pt x="171989" y="360"/>
                  </a:cubicBezTo>
                  <a:cubicBezTo>
                    <a:pt x="167513" y="91"/>
                    <a:pt x="162275" y="0"/>
                    <a:pt x="157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8"/>
            <p:cNvSpPr/>
            <p:nvPr/>
          </p:nvSpPr>
          <p:spPr>
            <a:xfrm>
              <a:off x="5225075" y="4759850"/>
              <a:ext cx="18625" cy="325"/>
            </a:xfrm>
            <a:custGeom>
              <a:avLst/>
              <a:gdLst/>
              <a:ahLst/>
              <a:cxnLst/>
              <a:rect l="l" t="t" r="r" b="b"/>
              <a:pathLst>
                <a:path w="745" h="13" extrusionOk="0">
                  <a:moveTo>
                    <a:pt x="744" y="12"/>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 name="Google Shape;674;p18"/>
          <p:cNvSpPr txBox="1">
            <a:spLocks noGrp="1"/>
          </p:cNvSpPr>
          <p:nvPr>
            <p:ph type="ctrTitle"/>
          </p:nvPr>
        </p:nvSpPr>
        <p:spPr>
          <a:xfrm>
            <a:off x="713225" y="351083"/>
            <a:ext cx="7717500" cy="73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5358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1pPr>
            <a:lvl2pPr lvl="1">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2pPr>
            <a:lvl3pPr lvl="2">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3pPr>
            <a:lvl4pPr lvl="3">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4pPr>
            <a:lvl5pPr lvl="4">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5pPr>
            <a:lvl6pPr lvl="5">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6pPr>
            <a:lvl7pPr lvl="6">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7pPr>
            <a:lvl8pPr lvl="7">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8pPr>
            <a:lvl9pPr lvl="8">
              <a:spcBef>
                <a:spcPts val="0"/>
              </a:spcBef>
              <a:spcAft>
                <a:spcPts val="0"/>
              </a:spcAft>
              <a:buClr>
                <a:schemeClr val="dk1"/>
              </a:buClr>
              <a:buSzPts val="3600"/>
              <a:buFont typeface="Do Hyeon"/>
              <a:buNone/>
              <a:defRPr sz="3600">
                <a:solidFill>
                  <a:schemeClr val="dk1"/>
                </a:solidFill>
                <a:latin typeface="Do Hyeon"/>
                <a:ea typeface="Do Hyeon"/>
                <a:cs typeface="Do Hyeon"/>
                <a:sym typeface="Do Hyeon"/>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1pPr>
            <a:lvl2pPr marL="914400" lvl="1"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2pPr>
            <a:lvl3pPr marL="1371600" lvl="2"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3pPr>
            <a:lvl4pPr marL="1828800" lvl="3"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4pPr>
            <a:lvl5pPr marL="2286000" lvl="4"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5pPr>
            <a:lvl6pPr marL="2743200" lvl="5"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6pPr>
            <a:lvl7pPr marL="3200400" lvl="6"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7pPr>
            <a:lvl8pPr marL="3657600" lvl="7"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8pPr>
            <a:lvl9pPr marL="4114800" lvl="8"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5" r:id="rId5"/>
    <p:sldLayoutId id="2147483658" r:id="rId6"/>
    <p:sldLayoutId id="2147483661" r:id="rId7"/>
    <p:sldLayoutId id="2147483663" r:id="rId8"/>
    <p:sldLayoutId id="2147483664" r:id="rId9"/>
    <p:sldLayoutId id="2147483665" r:id="rId10"/>
    <p:sldLayoutId id="2147483669" r:id="rId11"/>
    <p:sldLayoutId id="2147483670" r:id="rId12"/>
    <p:sldLayoutId id="2147483671" r:id="rId13"/>
    <p:sldLayoutId id="2147483672" r:id="rId14"/>
    <p:sldLayoutId id="2147483673" r:id="rId15"/>
    <p:sldLayoutId id="2147483674" r:id="rId16"/>
    <p:sldLayoutId id="2147483681" r:id="rId17"/>
    <p:sldLayoutId id="2147483685" r:id="rId18"/>
    <p:sldLayoutId id="2147483686" r:id="rId19"/>
    <p:sldLayoutId id="2147483687" r:id="rId20"/>
    <p:sldLayoutId id="2147483689" r:id="rId21"/>
    <p:sldLayoutId id="2147483690" r:id="rId22"/>
    <p:sldLayoutId id="214748369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9"/>
        <p:cNvGrpSpPr/>
        <p:nvPr/>
      </p:nvGrpSpPr>
      <p:grpSpPr>
        <a:xfrm>
          <a:off x="0" y="0"/>
          <a:ext cx="0" cy="0"/>
          <a:chOff x="0" y="0"/>
          <a:chExt cx="0" cy="0"/>
        </a:xfrm>
      </p:grpSpPr>
      <p:sp>
        <p:nvSpPr>
          <p:cNvPr id="1760" name="Google Shape;1760;p48"/>
          <p:cNvSpPr txBox="1">
            <a:spLocks noGrp="1"/>
          </p:cNvSpPr>
          <p:nvPr>
            <p:ph type="ctrTitle"/>
          </p:nvPr>
        </p:nvSpPr>
        <p:spPr>
          <a:xfrm>
            <a:off x="1266876" y="1146675"/>
            <a:ext cx="4058400" cy="15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Sistemas RUP y ERP</a:t>
            </a:r>
          </a:p>
        </p:txBody>
      </p:sp>
      <p:sp>
        <p:nvSpPr>
          <p:cNvPr id="1761" name="Google Shape;1761;p48"/>
          <p:cNvSpPr txBox="1">
            <a:spLocks noGrp="1"/>
          </p:cNvSpPr>
          <p:nvPr>
            <p:ph type="subTitle" idx="2"/>
          </p:nvPr>
        </p:nvSpPr>
        <p:spPr>
          <a:xfrm>
            <a:off x="3935647" y="3016924"/>
            <a:ext cx="4058400" cy="5675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Integrantes</a:t>
            </a:r>
            <a:r>
              <a:rPr lang="en-US" dirty="0"/>
              <a:t>:</a:t>
            </a:r>
            <a:endParaRPr dirty="0"/>
          </a:p>
        </p:txBody>
      </p:sp>
      <p:sp>
        <p:nvSpPr>
          <p:cNvPr id="1762" name="Google Shape;1762;p48"/>
          <p:cNvSpPr txBox="1">
            <a:spLocks noGrp="1"/>
          </p:cNvSpPr>
          <p:nvPr>
            <p:ph type="subTitle" idx="1"/>
          </p:nvPr>
        </p:nvSpPr>
        <p:spPr>
          <a:xfrm>
            <a:off x="2491928" y="3584475"/>
            <a:ext cx="6248036" cy="8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dirty="0"/>
              <a:t>Eduardo Castellón.            María Gabriela Valverde</a:t>
            </a:r>
          </a:p>
          <a:p>
            <a:pPr marL="0" lvl="0" indent="0" algn="l" rtl="0">
              <a:spcBef>
                <a:spcPts val="0"/>
              </a:spcBef>
              <a:spcAft>
                <a:spcPts val="0"/>
              </a:spcAft>
              <a:buNone/>
            </a:pPr>
            <a:r>
              <a:rPr lang="es-ES_tradnl" dirty="0"/>
              <a:t>Josias Nicaragua                Nayely Martinica</a:t>
            </a:r>
          </a:p>
          <a:p>
            <a:pPr marL="0" lvl="0" indent="0" algn="l" rtl="0">
              <a:spcBef>
                <a:spcPts val="0"/>
              </a:spcBef>
              <a:spcAft>
                <a:spcPts val="0"/>
              </a:spcAft>
              <a:buNone/>
            </a:pPr>
            <a:r>
              <a:rPr lang="es-ES_tradnl" dirty="0"/>
              <a:t>David Tapia                        Ashly Ramos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9"/>
        <p:cNvGrpSpPr/>
        <p:nvPr/>
      </p:nvGrpSpPr>
      <p:grpSpPr>
        <a:xfrm>
          <a:off x="0" y="0"/>
          <a:ext cx="0" cy="0"/>
          <a:chOff x="0" y="0"/>
          <a:chExt cx="0" cy="0"/>
        </a:xfrm>
      </p:grpSpPr>
      <p:sp>
        <p:nvSpPr>
          <p:cNvPr id="2950" name="Google Shape;2950;p78"/>
          <p:cNvSpPr txBox="1">
            <a:spLocks noGrp="1"/>
          </p:cNvSpPr>
          <p:nvPr>
            <p:ph type="ctrTitle"/>
          </p:nvPr>
        </p:nvSpPr>
        <p:spPr>
          <a:xfrm>
            <a:off x="713225" y="351083"/>
            <a:ext cx="77175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_tradnl" dirty="0"/>
              <a:t>Desventajas del Sistema ERP</a:t>
            </a:r>
          </a:p>
        </p:txBody>
      </p:sp>
      <p:sp>
        <p:nvSpPr>
          <p:cNvPr id="2954" name="Google Shape;2954;p78"/>
          <p:cNvSpPr txBox="1">
            <a:spLocks noGrp="1"/>
          </p:cNvSpPr>
          <p:nvPr>
            <p:ph type="subTitle" idx="4294967295"/>
          </p:nvPr>
        </p:nvSpPr>
        <p:spPr>
          <a:xfrm>
            <a:off x="6569040" y="1501370"/>
            <a:ext cx="1967761" cy="9783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dirty="0"/>
              <a:t>Se requiere adoptar los procesos de toda la organización al paquete de software </a:t>
            </a:r>
            <a:endParaRPr dirty="0"/>
          </a:p>
        </p:txBody>
      </p:sp>
      <p:sp>
        <p:nvSpPr>
          <p:cNvPr id="2956" name="Google Shape;2956;p78"/>
          <p:cNvSpPr txBox="1">
            <a:spLocks noGrp="1"/>
          </p:cNvSpPr>
          <p:nvPr>
            <p:ph type="subTitle" idx="4294967295"/>
          </p:nvPr>
        </p:nvSpPr>
        <p:spPr>
          <a:xfrm>
            <a:off x="505559" y="2497734"/>
            <a:ext cx="2099477" cy="9768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sz="1400" dirty="0"/>
              <a:t>Se requiere desembolsar una buena cantidad de dinero conforme la complejidad de la empresa y los módulos que necesitemos utilizar </a:t>
            </a:r>
            <a:endParaRPr sz="1400" dirty="0"/>
          </a:p>
        </p:txBody>
      </p:sp>
      <p:sp>
        <p:nvSpPr>
          <p:cNvPr id="2957" name="Google Shape;2957;p78"/>
          <p:cNvSpPr txBox="1">
            <a:spLocks noGrp="1"/>
          </p:cNvSpPr>
          <p:nvPr>
            <p:ph type="subTitle" idx="4294967295"/>
          </p:nvPr>
        </p:nvSpPr>
        <p:spPr>
          <a:xfrm>
            <a:off x="2422762" y="1406175"/>
            <a:ext cx="2370154" cy="976800"/>
          </a:xfrm>
          <a:prstGeom prst="rect">
            <a:avLst/>
          </a:prstGeom>
        </p:spPr>
        <p:txBody>
          <a:bodyPr spcFirstLastPara="1" wrap="square" lIns="91425" tIns="91425" rIns="91425" bIns="91425" anchor="t" anchorCtr="0">
            <a:noAutofit/>
          </a:bodyPr>
          <a:lstStyle/>
          <a:p>
            <a:pPr marL="127000" indent="0">
              <a:buNone/>
            </a:pPr>
            <a:r>
              <a:rPr lang="es-NI" dirty="0"/>
              <a:t>Se genera una gran dependencia del proveedor</a:t>
            </a:r>
            <a:r>
              <a:rPr lang="es-NI" sz="1400" dirty="0"/>
              <a:t> </a:t>
            </a:r>
          </a:p>
        </p:txBody>
      </p:sp>
      <p:sp>
        <p:nvSpPr>
          <p:cNvPr id="2958" name="Google Shape;2958;p78"/>
          <p:cNvSpPr txBox="1">
            <a:spLocks noGrp="1"/>
          </p:cNvSpPr>
          <p:nvPr>
            <p:ph type="subTitle" idx="4294967295"/>
          </p:nvPr>
        </p:nvSpPr>
        <p:spPr>
          <a:xfrm>
            <a:off x="4709484" y="2772771"/>
            <a:ext cx="1967761" cy="976800"/>
          </a:xfrm>
          <a:prstGeom prst="rect">
            <a:avLst/>
          </a:prstGeom>
        </p:spPr>
        <p:txBody>
          <a:bodyPr spcFirstLastPara="1" wrap="square" lIns="91425" tIns="91425" rIns="91425" bIns="91425" anchor="t" anchorCtr="0">
            <a:noAutofit/>
          </a:bodyPr>
          <a:lstStyle/>
          <a:p>
            <a:pPr marL="127000" indent="0">
              <a:buNone/>
            </a:pPr>
            <a:r>
              <a:rPr lang="es-NI" dirty="0"/>
              <a:t>Requiere de grandes esfuerzos y costos de implementación.</a:t>
            </a:r>
          </a:p>
        </p:txBody>
      </p:sp>
      <p:grpSp>
        <p:nvGrpSpPr>
          <p:cNvPr id="2959" name="Google Shape;2959;p78"/>
          <p:cNvGrpSpPr/>
          <p:nvPr/>
        </p:nvGrpSpPr>
        <p:grpSpPr>
          <a:xfrm>
            <a:off x="3124151" y="2545353"/>
            <a:ext cx="713119" cy="708047"/>
            <a:chOff x="1226933" y="1665863"/>
            <a:chExt cx="713119" cy="708047"/>
          </a:xfrm>
        </p:grpSpPr>
        <p:grpSp>
          <p:nvGrpSpPr>
            <p:cNvPr id="2960" name="Google Shape;2960;p78"/>
            <p:cNvGrpSpPr/>
            <p:nvPr/>
          </p:nvGrpSpPr>
          <p:grpSpPr>
            <a:xfrm>
              <a:off x="1226933" y="1665863"/>
              <a:ext cx="713119" cy="708047"/>
              <a:chOff x="8137230" y="718930"/>
              <a:chExt cx="966285" cy="1470808"/>
            </a:xfrm>
          </p:grpSpPr>
          <p:sp>
            <p:nvSpPr>
              <p:cNvPr id="2961" name="Google Shape;2961;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78"/>
            <p:cNvGrpSpPr/>
            <p:nvPr/>
          </p:nvGrpSpPr>
          <p:grpSpPr>
            <a:xfrm>
              <a:off x="1438368" y="1873564"/>
              <a:ext cx="292441" cy="292441"/>
              <a:chOff x="-34763900" y="3561225"/>
              <a:chExt cx="291450" cy="291450"/>
            </a:xfrm>
          </p:grpSpPr>
          <p:sp>
            <p:nvSpPr>
              <p:cNvPr id="2964" name="Google Shape;2964;p7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7" name="Google Shape;2967;p78"/>
          <p:cNvGrpSpPr/>
          <p:nvPr/>
        </p:nvGrpSpPr>
        <p:grpSpPr>
          <a:xfrm>
            <a:off x="1077799" y="1732307"/>
            <a:ext cx="713119" cy="708047"/>
            <a:chOff x="3219270" y="3114263"/>
            <a:chExt cx="713119" cy="708047"/>
          </a:xfrm>
        </p:grpSpPr>
        <p:grpSp>
          <p:nvGrpSpPr>
            <p:cNvPr id="2968" name="Google Shape;2968;p78"/>
            <p:cNvGrpSpPr/>
            <p:nvPr/>
          </p:nvGrpSpPr>
          <p:grpSpPr>
            <a:xfrm>
              <a:off x="3219270" y="3114263"/>
              <a:ext cx="713119" cy="708047"/>
              <a:chOff x="8137230" y="718930"/>
              <a:chExt cx="966285" cy="1470808"/>
            </a:xfrm>
          </p:grpSpPr>
          <p:sp>
            <p:nvSpPr>
              <p:cNvPr id="2969" name="Google Shape;2969;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8"/>
            <p:cNvGrpSpPr/>
            <p:nvPr/>
          </p:nvGrpSpPr>
          <p:grpSpPr>
            <a:xfrm>
              <a:off x="3398528" y="3291000"/>
              <a:ext cx="354586" cy="354586"/>
              <a:chOff x="-30735200" y="3192625"/>
              <a:chExt cx="292225" cy="292225"/>
            </a:xfrm>
          </p:grpSpPr>
          <p:sp>
            <p:nvSpPr>
              <p:cNvPr id="2972" name="Google Shape;2972;p7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9" name="Google Shape;2979;p78"/>
          <p:cNvGrpSpPr/>
          <p:nvPr/>
        </p:nvGrpSpPr>
        <p:grpSpPr>
          <a:xfrm>
            <a:off x="5211591" y="1942322"/>
            <a:ext cx="713119" cy="708047"/>
            <a:chOff x="5211608" y="1665863"/>
            <a:chExt cx="713119" cy="708047"/>
          </a:xfrm>
        </p:grpSpPr>
        <p:grpSp>
          <p:nvGrpSpPr>
            <p:cNvPr id="2980" name="Google Shape;2980;p78"/>
            <p:cNvGrpSpPr/>
            <p:nvPr/>
          </p:nvGrpSpPr>
          <p:grpSpPr>
            <a:xfrm>
              <a:off x="5211608" y="1665863"/>
              <a:ext cx="713119" cy="708047"/>
              <a:chOff x="8137230" y="718930"/>
              <a:chExt cx="966285" cy="1470808"/>
            </a:xfrm>
          </p:grpSpPr>
          <p:sp>
            <p:nvSpPr>
              <p:cNvPr id="2981" name="Google Shape;2981;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78"/>
            <p:cNvGrpSpPr/>
            <p:nvPr/>
          </p:nvGrpSpPr>
          <p:grpSpPr>
            <a:xfrm>
              <a:off x="5421894" y="1882816"/>
              <a:ext cx="292420" cy="274137"/>
              <a:chOff x="5049725" y="2635825"/>
              <a:chExt cx="481825" cy="451700"/>
            </a:xfrm>
          </p:grpSpPr>
          <p:sp>
            <p:nvSpPr>
              <p:cNvPr id="2984" name="Google Shape;2984;p7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7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6" name="Google Shape;2986;p7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2987" name="Google Shape;2987;p78"/>
          <p:cNvGrpSpPr/>
          <p:nvPr/>
        </p:nvGrpSpPr>
        <p:grpSpPr>
          <a:xfrm>
            <a:off x="7192899" y="3395547"/>
            <a:ext cx="713119" cy="708047"/>
            <a:chOff x="7203908" y="3114263"/>
            <a:chExt cx="713119" cy="708047"/>
          </a:xfrm>
        </p:grpSpPr>
        <p:grpSp>
          <p:nvGrpSpPr>
            <p:cNvPr id="2988" name="Google Shape;2988;p78"/>
            <p:cNvGrpSpPr/>
            <p:nvPr/>
          </p:nvGrpSpPr>
          <p:grpSpPr>
            <a:xfrm>
              <a:off x="7203908" y="3114263"/>
              <a:ext cx="713119" cy="708047"/>
              <a:chOff x="8137230" y="718930"/>
              <a:chExt cx="966285" cy="1470808"/>
            </a:xfrm>
          </p:grpSpPr>
          <p:sp>
            <p:nvSpPr>
              <p:cNvPr id="2989" name="Google Shape;2989;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1" name="Google Shape;2991;p78"/>
            <p:cNvGrpSpPr/>
            <p:nvPr/>
          </p:nvGrpSpPr>
          <p:grpSpPr>
            <a:xfrm>
              <a:off x="7416649" y="3339291"/>
              <a:ext cx="292415" cy="257964"/>
              <a:chOff x="-45674075" y="3586425"/>
              <a:chExt cx="300900" cy="265450"/>
            </a:xfrm>
          </p:grpSpPr>
          <p:sp>
            <p:nvSpPr>
              <p:cNvPr id="2992" name="Google Shape;2992;p7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806407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2"/>
        <p:cNvGrpSpPr/>
        <p:nvPr/>
      </p:nvGrpSpPr>
      <p:grpSpPr>
        <a:xfrm>
          <a:off x="0" y="0"/>
          <a:ext cx="0" cy="0"/>
          <a:chOff x="0" y="0"/>
          <a:chExt cx="0" cy="0"/>
        </a:xfrm>
      </p:grpSpPr>
      <p:sp>
        <p:nvSpPr>
          <p:cNvPr id="2923" name="Google Shape;2923;p77"/>
          <p:cNvSpPr txBox="1">
            <a:spLocks noGrp="1"/>
          </p:cNvSpPr>
          <p:nvPr>
            <p:ph type="ctrTitle"/>
          </p:nvPr>
        </p:nvSpPr>
        <p:spPr>
          <a:xfrm>
            <a:off x="725063" y="348016"/>
            <a:ext cx="7699200" cy="6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_tradnl" dirty="0"/>
              <a:t>Desventajas</a:t>
            </a:r>
          </a:p>
        </p:txBody>
      </p:sp>
      <p:sp>
        <p:nvSpPr>
          <p:cNvPr id="2924" name="Google Shape;2924;p77"/>
          <p:cNvSpPr txBox="1">
            <a:spLocks noGrp="1"/>
          </p:cNvSpPr>
          <p:nvPr>
            <p:ph type="subTitle" idx="1"/>
          </p:nvPr>
        </p:nvSpPr>
        <p:spPr>
          <a:xfrm>
            <a:off x="670551" y="2768006"/>
            <a:ext cx="2317902" cy="1141939"/>
          </a:xfrm>
          <a:prstGeom prst="rect">
            <a:avLst/>
          </a:prstGeom>
        </p:spPr>
        <p:txBody>
          <a:bodyPr spcFirstLastPara="1" wrap="square" lIns="91425" tIns="91425" rIns="91425" bIns="91425" anchor="t" anchorCtr="0">
            <a:noAutofit/>
          </a:bodyPr>
          <a:lstStyle/>
          <a:p>
            <a:r>
              <a:rPr lang="es-NI" sz="1400" dirty="0"/>
              <a:t>Podemos encontrarnos que un módulo no se ajusta a lo que buscamos luego de haberlo implementado</a:t>
            </a:r>
            <a:r>
              <a:rPr lang="es-NI" sz="1200" dirty="0"/>
              <a:t> .</a:t>
            </a:r>
          </a:p>
          <a:p>
            <a:pPr marL="0" lvl="0" indent="0" algn="ctr" rtl="0">
              <a:spcBef>
                <a:spcPts val="0"/>
              </a:spcBef>
              <a:spcAft>
                <a:spcPts val="0"/>
              </a:spcAft>
              <a:buNone/>
            </a:pPr>
            <a:endParaRPr dirty="0"/>
          </a:p>
        </p:txBody>
      </p:sp>
      <p:sp>
        <p:nvSpPr>
          <p:cNvPr id="2925" name="Google Shape;2925;p77"/>
          <p:cNvSpPr txBox="1">
            <a:spLocks noGrp="1"/>
          </p:cNvSpPr>
          <p:nvPr>
            <p:ph type="subTitle" idx="2"/>
          </p:nvPr>
        </p:nvSpPr>
        <p:spPr>
          <a:xfrm>
            <a:off x="3200751" y="2748923"/>
            <a:ext cx="2317902" cy="976800"/>
          </a:xfrm>
          <a:prstGeom prst="rect">
            <a:avLst/>
          </a:prstGeom>
        </p:spPr>
        <p:txBody>
          <a:bodyPr spcFirstLastPara="1" wrap="square" lIns="91425" tIns="91425" rIns="91425" bIns="91425" anchor="t" anchorCtr="0">
            <a:noAutofit/>
          </a:bodyPr>
          <a:lstStyle/>
          <a:p>
            <a:r>
              <a:rPr lang="es-NI" dirty="0"/>
              <a:t>Genera una gran demanda de recursos orientados a la informática.</a:t>
            </a:r>
            <a:r>
              <a:rPr lang="es-NI" sz="1400" dirty="0"/>
              <a:t> </a:t>
            </a:r>
          </a:p>
        </p:txBody>
      </p:sp>
      <p:sp>
        <p:nvSpPr>
          <p:cNvPr id="2928" name="Google Shape;2928;p77"/>
          <p:cNvSpPr txBox="1">
            <a:spLocks noGrp="1"/>
          </p:cNvSpPr>
          <p:nvPr>
            <p:ph type="subTitle" idx="5"/>
          </p:nvPr>
        </p:nvSpPr>
        <p:spPr>
          <a:xfrm>
            <a:off x="5730951" y="2748868"/>
            <a:ext cx="2742497" cy="976800"/>
          </a:xfrm>
          <a:prstGeom prst="rect">
            <a:avLst/>
          </a:prstGeom>
        </p:spPr>
        <p:txBody>
          <a:bodyPr spcFirstLastPara="1" wrap="square" lIns="91425" tIns="91425" rIns="91425" bIns="91425" anchor="t" anchorCtr="0">
            <a:noAutofit/>
          </a:bodyPr>
          <a:lstStyle/>
          <a:p>
            <a:r>
              <a:rPr lang="es-NI" sz="1400" dirty="0"/>
              <a:t>Obligan a adaptarse a la obsolencia forzada del producto, ya que los proveedores actualizan el software y debemos adaptarnos a los cambios de forma constante.</a:t>
            </a:r>
          </a:p>
        </p:txBody>
      </p:sp>
      <p:grpSp>
        <p:nvGrpSpPr>
          <p:cNvPr id="2930" name="Google Shape;2930;p77"/>
          <p:cNvGrpSpPr/>
          <p:nvPr/>
        </p:nvGrpSpPr>
        <p:grpSpPr>
          <a:xfrm>
            <a:off x="6622000" y="1638201"/>
            <a:ext cx="870000" cy="874257"/>
            <a:chOff x="7003000" y="2028381"/>
            <a:chExt cx="870000" cy="874257"/>
          </a:xfrm>
        </p:grpSpPr>
        <p:sp>
          <p:nvSpPr>
            <p:cNvPr id="2931" name="Google Shape;2931;p77"/>
            <p:cNvSpPr/>
            <p:nvPr/>
          </p:nvSpPr>
          <p:spPr>
            <a:xfrm>
              <a:off x="7003000" y="2028381"/>
              <a:ext cx="870000" cy="87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7"/>
            <p:cNvSpPr/>
            <p:nvPr/>
          </p:nvSpPr>
          <p:spPr>
            <a:xfrm>
              <a:off x="7256050" y="2142505"/>
              <a:ext cx="364206" cy="391063"/>
            </a:xfrm>
            <a:custGeom>
              <a:avLst/>
              <a:gdLst/>
              <a:ahLst/>
              <a:cxnLst/>
              <a:rect l="l" t="t" r="r" b="b"/>
              <a:pathLst>
                <a:path w="18378" h="18377" extrusionOk="0">
                  <a:moveTo>
                    <a:pt x="9195" y="0"/>
                  </a:moveTo>
                  <a:cubicBezTo>
                    <a:pt x="4110" y="0"/>
                    <a:pt x="0" y="4110"/>
                    <a:pt x="0" y="9182"/>
                  </a:cubicBezTo>
                  <a:cubicBezTo>
                    <a:pt x="0" y="14267"/>
                    <a:pt x="4110" y="18377"/>
                    <a:pt x="9195" y="18377"/>
                  </a:cubicBezTo>
                  <a:cubicBezTo>
                    <a:pt x="14268" y="18377"/>
                    <a:pt x="18377" y="14267"/>
                    <a:pt x="18377" y="9182"/>
                  </a:cubicBezTo>
                  <a:cubicBezTo>
                    <a:pt x="18377" y="4110"/>
                    <a:pt x="14268" y="0"/>
                    <a:pt x="9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7"/>
            <p:cNvSpPr/>
            <p:nvPr/>
          </p:nvSpPr>
          <p:spPr>
            <a:xfrm rot="10799829">
              <a:off x="7195156" y="2216084"/>
              <a:ext cx="485993" cy="351777"/>
            </a:xfrm>
            <a:custGeom>
              <a:avLst/>
              <a:gdLst/>
              <a:ahLst/>
              <a:cxnLst/>
              <a:rect l="l" t="t" r="r" b="b"/>
              <a:pathLst>
                <a:path w="9659" h="21792" extrusionOk="0">
                  <a:moveTo>
                    <a:pt x="1" y="0"/>
                  </a:moveTo>
                  <a:lnTo>
                    <a:pt x="4671" y="21791"/>
                  </a:lnTo>
                  <a:lnTo>
                    <a:pt x="96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7"/>
            <p:cNvSpPr/>
            <p:nvPr/>
          </p:nvSpPr>
          <p:spPr>
            <a:xfrm>
              <a:off x="7145708" y="2646500"/>
              <a:ext cx="584910" cy="256138"/>
            </a:xfrm>
            <a:custGeom>
              <a:avLst/>
              <a:gdLst/>
              <a:ahLst/>
              <a:cxnLst/>
              <a:rect l="l" t="t" r="r" b="b"/>
              <a:pathLst>
                <a:path w="29035" h="66314" extrusionOk="0">
                  <a:moveTo>
                    <a:pt x="0" y="1"/>
                  </a:moveTo>
                  <a:lnTo>
                    <a:pt x="0" y="66314"/>
                  </a:lnTo>
                  <a:lnTo>
                    <a:pt x="29035" y="66314"/>
                  </a:lnTo>
                  <a:lnTo>
                    <a:pt x="29035" y="1"/>
                  </a:lnTo>
                  <a:close/>
                </a:path>
              </a:pathLst>
            </a:custGeom>
            <a:solidFill>
              <a:schemeClr val="dk2"/>
            </a:solidFill>
            <a:ln>
              <a:noFill/>
            </a:ln>
          </p:spPr>
          <p:txBody>
            <a:bodyPr spcFirstLastPara="1" wrap="square" lIns="91425" tIns="36575" rIns="91425" bIns="91425" anchor="t" anchorCtr="0">
              <a:noAutofit/>
            </a:bodyPr>
            <a:lstStyle/>
            <a:p>
              <a:pPr marL="0" lvl="0" indent="0" algn="ctr" rtl="0">
                <a:spcBef>
                  <a:spcPts val="0"/>
                </a:spcBef>
                <a:spcAft>
                  <a:spcPts val="0"/>
                </a:spcAft>
                <a:buNone/>
              </a:pPr>
              <a:endParaRPr sz="1200" dirty="0">
                <a:solidFill>
                  <a:schemeClr val="dk1"/>
                </a:solidFill>
                <a:latin typeface="Do Hyeon"/>
                <a:ea typeface="Do Hyeon"/>
                <a:cs typeface="Do Hyeon"/>
                <a:sym typeface="Do Hyeon"/>
              </a:endParaRPr>
            </a:p>
          </p:txBody>
        </p:sp>
      </p:grpSp>
      <p:grpSp>
        <p:nvGrpSpPr>
          <p:cNvPr id="2935" name="Google Shape;2935;p77"/>
          <p:cNvGrpSpPr/>
          <p:nvPr/>
        </p:nvGrpSpPr>
        <p:grpSpPr>
          <a:xfrm>
            <a:off x="4139675" y="1638201"/>
            <a:ext cx="870000" cy="870600"/>
            <a:chOff x="4139675" y="2028381"/>
            <a:chExt cx="870000" cy="870600"/>
          </a:xfrm>
        </p:grpSpPr>
        <p:sp>
          <p:nvSpPr>
            <p:cNvPr id="2936" name="Google Shape;2936;p77"/>
            <p:cNvSpPr/>
            <p:nvPr/>
          </p:nvSpPr>
          <p:spPr>
            <a:xfrm>
              <a:off x="4139675" y="2028381"/>
              <a:ext cx="870000" cy="87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4422652" y="2130258"/>
              <a:ext cx="486006" cy="485980"/>
            </a:xfrm>
            <a:custGeom>
              <a:avLst/>
              <a:gdLst/>
              <a:ahLst/>
              <a:cxnLst/>
              <a:rect l="l" t="t" r="r" b="b"/>
              <a:pathLst>
                <a:path w="18378" h="18377" extrusionOk="0">
                  <a:moveTo>
                    <a:pt x="9195" y="0"/>
                  </a:moveTo>
                  <a:cubicBezTo>
                    <a:pt x="4110" y="0"/>
                    <a:pt x="0" y="4110"/>
                    <a:pt x="0" y="9182"/>
                  </a:cubicBezTo>
                  <a:cubicBezTo>
                    <a:pt x="0" y="14267"/>
                    <a:pt x="4110" y="18377"/>
                    <a:pt x="9195" y="18377"/>
                  </a:cubicBezTo>
                  <a:cubicBezTo>
                    <a:pt x="14268" y="18377"/>
                    <a:pt x="18377" y="14267"/>
                    <a:pt x="18377" y="9182"/>
                  </a:cubicBezTo>
                  <a:cubicBezTo>
                    <a:pt x="18377" y="4110"/>
                    <a:pt x="14268" y="0"/>
                    <a:pt x="9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rot="-5400343">
              <a:off x="4404165" y="2191610"/>
              <a:ext cx="483699" cy="727254"/>
            </a:xfrm>
            <a:custGeom>
              <a:avLst/>
              <a:gdLst/>
              <a:ahLst/>
              <a:cxnLst/>
              <a:rect l="l" t="t" r="r" b="b"/>
              <a:pathLst>
                <a:path w="9659" h="21792" extrusionOk="0">
                  <a:moveTo>
                    <a:pt x="1" y="0"/>
                  </a:moveTo>
                  <a:lnTo>
                    <a:pt x="4671" y="21791"/>
                  </a:lnTo>
                  <a:lnTo>
                    <a:pt x="96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9" name="Google Shape;2939;p77"/>
          <p:cNvSpPr/>
          <p:nvPr/>
        </p:nvSpPr>
        <p:spPr>
          <a:xfrm>
            <a:off x="4196321" y="2042776"/>
            <a:ext cx="584910" cy="256138"/>
          </a:xfrm>
          <a:custGeom>
            <a:avLst/>
            <a:gdLst/>
            <a:ahLst/>
            <a:cxnLst/>
            <a:rect l="l" t="t" r="r" b="b"/>
            <a:pathLst>
              <a:path w="29035" h="66314" extrusionOk="0">
                <a:moveTo>
                  <a:pt x="0" y="1"/>
                </a:moveTo>
                <a:lnTo>
                  <a:pt x="0" y="66314"/>
                </a:lnTo>
                <a:lnTo>
                  <a:pt x="29035" y="66314"/>
                </a:lnTo>
                <a:lnTo>
                  <a:pt x="29035" y="1"/>
                </a:lnTo>
                <a:close/>
              </a:path>
            </a:pathLst>
          </a:custGeom>
          <a:noFill/>
          <a:ln>
            <a:noFill/>
          </a:ln>
        </p:spPr>
        <p:txBody>
          <a:bodyPr spcFirstLastPara="1" wrap="square" lIns="91425" tIns="36575" rIns="91425" bIns="91425" anchor="t" anchorCtr="0">
            <a:noAutofit/>
          </a:bodyPr>
          <a:lstStyle/>
          <a:p>
            <a:pPr marL="0" lvl="0" indent="0" algn="ctr" rtl="0">
              <a:spcBef>
                <a:spcPts val="0"/>
              </a:spcBef>
              <a:spcAft>
                <a:spcPts val="0"/>
              </a:spcAft>
              <a:buNone/>
            </a:pPr>
            <a:endParaRPr sz="1200" dirty="0">
              <a:solidFill>
                <a:schemeClr val="dk1"/>
              </a:solidFill>
              <a:latin typeface="Do Hyeon"/>
              <a:ea typeface="Do Hyeon"/>
              <a:cs typeface="Do Hyeon"/>
              <a:sym typeface="Do Hyeon"/>
            </a:endParaRPr>
          </a:p>
        </p:txBody>
      </p:sp>
      <p:grpSp>
        <p:nvGrpSpPr>
          <p:cNvPr id="2940" name="Google Shape;2940;p77"/>
          <p:cNvGrpSpPr/>
          <p:nvPr/>
        </p:nvGrpSpPr>
        <p:grpSpPr>
          <a:xfrm>
            <a:off x="1651846" y="1638193"/>
            <a:ext cx="870034" cy="870608"/>
            <a:chOff x="1270846" y="2028374"/>
            <a:chExt cx="870034" cy="870608"/>
          </a:xfrm>
        </p:grpSpPr>
        <p:sp>
          <p:nvSpPr>
            <p:cNvPr id="2941" name="Google Shape;2941;p77"/>
            <p:cNvSpPr/>
            <p:nvPr/>
          </p:nvSpPr>
          <p:spPr>
            <a:xfrm>
              <a:off x="1270850" y="2028381"/>
              <a:ext cx="870000" cy="87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1847174" y="2028374"/>
              <a:ext cx="256143" cy="256129"/>
            </a:xfrm>
            <a:custGeom>
              <a:avLst/>
              <a:gdLst/>
              <a:ahLst/>
              <a:cxnLst/>
              <a:rect l="l" t="t" r="r" b="b"/>
              <a:pathLst>
                <a:path w="18378" h="18377" extrusionOk="0">
                  <a:moveTo>
                    <a:pt x="9195" y="0"/>
                  </a:moveTo>
                  <a:cubicBezTo>
                    <a:pt x="4110" y="0"/>
                    <a:pt x="0" y="4110"/>
                    <a:pt x="0" y="9182"/>
                  </a:cubicBezTo>
                  <a:cubicBezTo>
                    <a:pt x="0" y="14267"/>
                    <a:pt x="4110" y="18377"/>
                    <a:pt x="9195" y="18377"/>
                  </a:cubicBezTo>
                  <a:cubicBezTo>
                    <a:pt x="14268" y="18377"/>
                    <a:pt x="18377" y="14267"/>
                    <a:pt x="18377" y="9182"/>
                  </a:cubicBezTo>
                  <a:cubicBezTo>
                    <a:pt x="18377" y="4110"/>
                    <a:pt x="14268" y="0"/>
                    <a:pt x="9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rot="10799829">
              <a:off x="1270856" y="2287600"/>
              <a:ext cx="485993" cy="351777"/>
            </a:xfrm>
            <a:custGeom>
              <a:avLst/>
              <a:gdLst/>
              <a:ahLst/>
              <a:cxnLst/>
              <a:rect l="l" t="t" r="r" b="b"/>
              <a:pathLst>
                <a:path w="9659" h="21792" extrusionOk="0">
                  <a:moveTo>
                    <a:pt x="1" y="0"/>
                  </a:moveTo>
                  <a:lnTo>
                    <a:pt x="4671" y="21791"/>
                  </a:lnTo>
                  <a:lnTo>
                    <a:pt x="96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1270846" y="2636946"/>
              <a:ext cx="870034" cy="256138"/>
            </a:xfrm>
            <a:custGeom>
              <a:avLst/>
              <a:gdLst/>
              <a:ahLst/>
              <a:cxnLst/>
              <a:rect l="l" t="t" r="r" b="b"/>
              <a:pathLst>
                <a:path w="29035" h="66314" extrusionOk="0">
                  <a:moveTo>
                    <a:pt x="0" y="1"/>
                  </a:moveTo>
                  <a:lnTo>
                    <a:pt x="0" y="66314"/>
                  </a:lnTo>
                  <a:lnTo>
                    <a:pt x="29035" y="66314"/>
                  </a:lnTo>
                  <a:lnTo>
                    <a:pt x="29035" y="1"/>
                  </a:lnTo>
                  <a:close/>
                </a:path>
              </a:pathLst>
            </a:custGeom>
            <a:solidFill>
              <a:schemeClr val="dk2"/>
            </a:solidFill>
            <a:ln>
              <a:noFill/>
            </a:ln>
          </p:spPr>
          <p:txBody>
            <a:bodyPr spcFirstLastPara="1" wrap="square" lIns="91425" tIns="36575" rIns="91425" bIns="91425" anchor="t" anchorCtr="0">
              <a:noAutofit/>
            </a:bodyPr>
            <a:lstStyle/>
            <a:p>
              <a:pPr marL="0" lvl="0" indent="0" algn="ctr" rtl="0">
                <a:spcBef>
                  <a:spcPts val="0"/>
                </a:spcBef>
                <a:spcAft>
                  <a:spcPts val="0"/>
                </a:spcAft>
                <a:buNone/>
              </a:pPr>
              <a:endParaRPr sz="1200" dirty="0">
                <a:solidFill>
                  <a:schemeClr val="dk1"/>
                </a:solidFill>
                <a:latin typeface="Do Hyeon"/>
                <a:ea typeface="Do Hyeon"/>
                <a:cs typeface="Do Hyeon"/>
                <a:sym typeface="Do Hyeon"/>
              </a:endParaRPr>
            </a:p>
          </p:txBody>
        </p:sp>
        <p:sp>
          <p:nvSpPr>
            <p:cNvPr id="2945" name="Google Shape;2945;p77"/>
            <p:cNvSpPr/>
            <p:nvPr/>
          </p:nvSpPr>
          <p:spPr>
            <a:xfrm rot="10799772">
              <a:off x="1639600" y="2393559"/>
              <a:ext cx="363299" cy="262920"/>
            </a:xfrm>
            <a:custGeom>
              <a:avLst/>
              <a:gdLst/>
              <a:ahLst/>
              <a:cxnLst/>
              <a:rect l="l" t="t" r="r" b="b"/>
              <a:pathLst>
                <a:path w="9659" h="21792" extrusionOk="0">
                  <a:moveTo>
                    <a:pt x="1" y="0"/>
                  </a:moveTo>
                  <a:lnTo>
                    <a:pt x="4671" y="21791"/>
                  </a:lnTo>
                  <a:lnTo>
                    <a:pt x="96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2577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89"/>
        <p:cNvGrpSpPr/>
        <p:nvPr/>
      </p:nvGrpSpPr>
      <p:grpSpPr>
        <a:xfrm>
          <a:off x="0" y="0"/>
          <a:ext cx="0" cy="0"/>
          <a:chOff x="0" y="0"/>
          <a:chExt cx="0" cy="0"/>
        </a:xfrm>
      </p:grpSpPr>
      <p:sp>
        <p:nvSpPr>
          <p:cNvPr id="3090" name="Google Shape;3090;p83"/>
          <p:cNvSpPr txBox="1">
            <a:spLocks noGrp="1"/>
          </p:cNvSpPr>
          <p:nvPr>
            <p:ph type="ctrTitle"/>
          </p:nvPr>
        </p:nvSpPr>
        <p:spPr>
          <a:xfrm>
            <a:off x="722400" y="350817"/>
            <a:ext cx="7699200" cy="941700"/>
          </a:xfrm>
          <a:prstGeom prst="rect">
            <a:avLst/>
          </a:prstGeom>
        </p:spPr>
        <p:txBody>
          <a:bodyPr spcFirstLastPara="1" wrap="square" lIns="91425" tIns="91425" rIns="91425" bIns="91425" anchor="t" anchorCtr="0">
            <a:noAutofit/>
          </a:bodyPr>
          <a:lstStyle/>
          <a:p>
            <a:r>
              <a:rPr lang="es-NI" b="1" dirty="0"/>
              <a:t>Ejemplos de ERP y cómo funcionan</a:t>
            </a:r>
            <a:br>
              <a:rPr lang="es-NI" dirty="0"/>
            </a:br>
            <a:endParaRPr dirty="0"/>
          </a:p>
        </p:txBody>
      </p:sp>
      <p:sp>
        <p:nvSpPr>
          <p:cNvPr id="3091" name="Google Shape;3091;p83"/>
          <p:cNvSpPr txBox="1">
            <a:spLocks noGrp="1"/>
          </p:cNvSpPr>
          <p:nvPr>
            <p:ph type="subTitle" idx="1"/>
          </p:nvPr>
        </p:nvSpPr>
        <p:spPr>
          <a:xfrm>
            <a:off x="584791" y="1158949"/>
            <a:ext cx="3732028" cy="2726816"/>
          </a:xfrm>
          <a:prstGeom prst="rect">
            <a:avLst/>
          </a:prstGeom>
        </p:spPr>
        <p:txBody>
          <a:bodyPr spcFirstLastPara="1" wrap="square" lIns="91425" tIns="91425" rIns="91425" bIns="91425" anchor="t" anchorCtr="0">
            <a:noAutofit/>
          </a:bodyPr>
          <a:lstStyle/>
          <a:p>
            <a:pPr fontAlgn="base"/>
            <a:r>
              <a:rPr lang="es-NI" sz="1400" dirty="0"/>
              <a:t>Para cada empresa que utiliza un ERP su significado difiere, pues varía en función al modelo de negocio de cada compañía. Aunque existen ciertos procedimientos a nivel operativo que no varían mucho y que por lo tanto, pueden ser generalizados a nivel de una nación, ejemplo de los ERP de AG Software, dedicado a empresas Nicaraguenses.</a:t>
            </a:r>
          </a:p>
          <a:p>
            <a:pPr fontAlgn="base"/>
            <a:endParaRPr lang="es-NI" sz="1400" dirty="0"/>
          </a:p>
          <a:p>
            <a:pPr fontAlgn="base"/>
            <a:r>
              <a:rPr lang="es-NI" sz="1300" dirty="0"/>
              <a:t>Un ejemplo es AG Negocio, ERP basado en la nube el cual, el cual sirve como una opción generalizada en la realidad Nicaragüense de procedimientos comunes tales como cuentas por pagar, cuentas por cobrar, inventario, informes contables, etc.</a:t>
            </a:r>
          </a:p>
          <a:p>
            <a:pPr fontAlgn="base"/>
            <a:endParaRPr lang="es-NI" sz="1400" dirty="0"/>
          </a:p>
          <a:p>
            <a:pPr marL="0" lvl="0" indent="0" algn="l" rtl="0">
              <a:spcBef>
                <a:spcPts val="0"/>
              </a:spcBef>
              <a:spcAft>
                <a:spcPts val="0"/>
              </a:spcAft>
              <a:buNone/>
            </a:pPr>
            <a:endParaRPr dirty="0"/>
          </a:p>
        </p:txBody>
      </p:sp>
      <p:grpSp>
        <p:nvGrpSpPr>
          <p:cNvPr id="3092" name="Google Shape;3092;p83"/>
          <p:cNvGrpSpPr/>
          <p:nvPr/>
        </p:nvGrpSpPr>
        <p:grpSpPr>
          <a:xfrm>
            <a:off x="4538311" y="1430425"/>
            <a:ext cx="3584050" cy="2842931"/>
            <a:chOff x="4894300" y="1784575"/>
            <a:chExt cx="3123900" cy="2478147"/>
          </a:xfrm>
        </p:grpSpPr>
        <p:sp>
          <p:nvSpPr>
            <p:cNvPr id="3093" name="Google Shape;3093;p83"/>
            <p:cNvSpPr/>
            <p:nvPr/>
          </p:nvSpPr>
          <p:spPr>
            <a:xfrm>
              <a:off x="4894300" y="1784575"/>
              <a:ext cx="3123900" cy="2124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3"/>
            <p:cNvSpPr/>
            <p:nvPr/>
          </p:nvSpPr>
          <p:spPr>
            <a:xfrm>
              <a:off x="5890781" y="3914096"/>
              <a:ext cx="1130938" cy="348626"/>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3"/>
            <p:cNvSpPr/>
            <p:nvPr/>
          </p:nvSpPr>
          <p:spPr>
            <a:xfrm>
              <a:off x="6394300" y="3714725"/>
              <a:ext cx="123900" cy="123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Imagen 8">
            <a:extLst>
              <a:ext uri="{FF2B5EF4-FFF2-40B4-BE49-F238E27FC236}">
                <a16:creationId xmlns:a16="http://schemas.microsoft.com/office/drawing/2014/main" id="{27689A84-00F7-2E41-B36D-2C3A98DECADD}"/>
              </a:ext>
            </a:extLst>
          </p:cNvPr>
          <p:cNvPicPr/>
          <p:nvPr/>
        </p:nvPicPr>
        <p:blipFill>
          <a:blip r:embed="rId3"/>
          <a:stretch>
            <a:fillRect/>
          </a:stretch>
        </p:blipFill>
        <p:spPr>
          <a:xfrm>
            <a:off x="4688958" y="1610193"/>
            <a:ext cx="3280126" cy="225723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00"/>
        <p:cNvGrpSpPr/>
        <p:nvPr/>
      </p:nvGrpSpPr>
      <p:grpSpPr>
        <a:xfrm>
          <a:off x="0" y="0"/>
          <a:ext cx="0" cy="0"/>
          <a:chOff x="0" y="0"/>
          <a:chExt cx="0" cy="0"/>
        </a:xfrm>
      </p:grpSpPr>
      <p:sp>
        <p:nvSpPr>
          <p:cNvPr id="3101" name="Google Shape;3101;p84"/>
          <p:cNvSpPr txBox="1">
            <a:spLocks noGrp="1"/>
          </p:cNvSpPr>
          <p:nvPr>
            <p:ph type="ctrTitle"/>
          </p:nvPr>
        </p:nvSpPr>
        <p:spPr>
          <a:xfrm>
            <a:off x="722400" y="350817"/>
            <a:ext cx="7699200" cy="94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Ejemplos</a:t>
            </a:r>
            <a:endParaRPr dirty="0"/>
          </a:p>
        </p:txBody>
      </p:sp>
      <p:sp>
        <p:nvSpPr>
          <p:cNvPr id="3102" name="Google Shape;3102;p84"/>
          <p:cNvSpPr txBox="1">
            <a:spLocks noGrp="1"/>
          </p:cNvSpPr>
          <p:nvPr>
            <p:ph type="subTitle" idx="1"/>
          </p:nvPr>
        </p:nvSpPr>
        <p:spPr>
          <a:xfrm>
            <a:off x="4838248" y="1796902"/>
            <a:ext cx="3583352" cy="2089898"/>
          </a:xfrm>
          <a:prstGeom prst="rect">
            <a:avLst/>
          </a:prstGeom>
        </p:spPr>
        <p:txBody>
          <a:bodyPr spcFirstLastPara="1" wrap="square" lIns="91425" tIns="91425" rIns="91425" bIns="91425" anchor="t" anchorCtr="0">
            <a:noAutofit/>
          </a:bodyPr>
          <a:lstStyle/>
          <a:p>
            <a:pPr fontAlgn="base"/>
            <a:r>
              <a:rPr lang="es-NI" dirty="0"/>
              <a:t>Al igual, que su complemente, AG Planilla.</a:t>
            </a:r>
          </a:p>
          <a:p>
            <a:pPr fontAlgn="base"/>
            <a:endParaRPr lang="es-NI" dirty="0"/>
          </a:p>
          <a:p>
            <a:pPr fontAlgn="base"/>
            <a:r>
              <a:rPr lang="es-NI" dirty="0"/>
              <a:t>La cual, ofrece soluciones de Gestión y Control de Recursos Humanos bajo los procedimientos establecidos por leyes Nicaraguenses.</a:t>
            </a:r>
          </a:p>
          <a:p>
            <a:pPr fontAlgn="base"/>
            <a:endParaRPr lang="es-NI" dirty="0"/>
          </a:p>
        </p:txBody>
      </p:sp>
      <p:grpSp>
        <p:nvGrpSpPr>
          <p:cNvPr id="3103" name="Google Shape;3103;p84"/>
          <p:cNvGrpSpPr/>
          <p:nvPr/>
        </p:nvGrpSpPr>
        <p:grpSpPr>
          <a:xfrm>
            <a:off x="967564" y="1292518"/>
            <a:ext cx="3250948" cy="3061656"/>
            <a:chOff x="1574325" y="1804000"/>
            <a:chExt cx="1464600" cy="2091300"/>
          </a:xfrm>
        </p:grpSpPr>
        <p:sp>
          <p:nvSpPr>
            <p:cNvPr id="3104" name="Google Shape;3104;p84"/>
            <p:cNvSpPr/>
            <p:nvPr/>
          </p:nvSpPr>
          <p:spPr>
            <a:xfrm>
              <a:off x="1574325" y="1804000"/>
              <a:ext cx="1464600" cy="20913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05" name="Google Shape;3105;p84"/>
            <p:cNvSpPr/>
            <p:nvPr/>
          </p:nvSpPr>
          <p:spPr>
            <a:xfrm>
              <a:off x="2256137" y="3716341"/>
              <a:ext cx="100500" cy="59700"/>
            </a:xfrm>
            <a:prstGeom prst="roundRect">
              <a:avLst>
                <a:gd name="adj" fmla="val 50000"/>
              </a:avLst>
            </a:prstGeom>
            <a:solidFill>
              <a:schemeClr val="dk2"/>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Imagen 8">
            <a:extLst>
              <a:ext uri="{FF2B5EF4-FFF2-40B4-BE49-F238E27FC236}">
                <a16:creationId xmlns:a16="http://schemas.microsoft.com/office/drawing/2014/main" id="{C1BDFD18-F87D-184F-90E2-8DFD84BA2171}"/>
              </a:ext>
            </a:extLst>
          </p:cNvPr>
          <p:cNvPicPr/>
          <p:nvPr/>
        </p:nvPicPr>
        <p:blipFill>
          <a:blip r:embed="rId3"/>
          <a:stretch>
            <a:fillRect/>
          </a:stretch>
        </p:blipFill>
        <p:spPr>
          <a:xfrm>
            <a:off x="1169581" y="1467167"/>
            <a:ext cx="2902689" cy="25306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8"/>
        <p:cNvGrpSpPr/>
        <p:nvPr/>
      </p:nvGrpSpPr>
      <p:grpSpPr>
        <a:xfrm>
          <a:off x="0" y="0"/>
          <a:ext cx="0" cy="0"/>
          <a:chOff x="0" y="0"/>
          <a:chExt cx="0" cy="0"/>
        </a:xfrm>
      </p:grpSpPr>
      <p:sp>
        <p:nvSpPr>
          <p:cNvPr id="1959" name="Google Shape;1959;p61"/>
          <p:cNvSpPr txBox="1">
            <a:spLocks noGrp="1"/>
          </p:cNvSpPr>
          <p:nvPr>
            <p:ph type="title"/>
          </p:nvPr>
        </p:nvSpPr>
        <p:spPr>
          <a:xfrm>
            <a:off x="3175650" y="1039100"/>
            <a:ext cx="4671178" cy="164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_tradnl" sz="7200" dirty="0"/>
              <a:t>Metodología</a:t>
            </a:r>
          </a:p>
        </p:txBody>
      </p:sp>
      <p:sp>
        <p:nvSpPr>
          <p:cNvPr id="1961" name="Google Shape;1961;p61"/>
          <p:cNvSpPr txBox="1">
            <a:spLocks noGrp="1"/>
          </p:cNvSpPr>
          <p:nvPr>
            <p:ph type="title" idx="2"/>
          </p:nvPr>
        </p:nvSpPr>
        <p:spPr>
          <a:xfrm>
            <a:off x="3643483" y="2065700"/>
            <a:ext cx="4930800" cy="61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600" dirty="0"/>
              <a:t>RUP</a:t>
            </a:r>
            <a:endParaRPr sz="6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6"/>
        <p:cNvGrpSpPr/>
        <p:nvPr/>
      </p:nvGrpSpPr>
      <p:grpSpPr>
        <a:xfrm>
          <a:off x="0" y="0"/>
          <a:ext cx="0" cy="0"/>
          <a:chOff x="0" y="0"/>
          <a:chExt cx="0" cy="0"/>
        </a:xfrm>
      </p:grpSpPr>
      <p:sp>
        <p:nvSpPr>
          <p:cNvPr id="1827" name="Google Shape;1827;p56"/>
          <p:cNvSpPr txBox="1">
            <a:spLocks noGrp="1"/>
          </p:cNvSpPr>
          <p:nvPr>
            <p:ph type="title"/>
          </p:nvPr>
        </p:nvSpPr>
        <p:spPr>
          <a:xfrm>
            <a:off x="714850" y="344503"/>
            <a:ext cx="7714200" cy="572700"/>
          </a:xfrm>
          <a:prstGeom prst="rect">
            <a:avLst/>
          </a:prstGeom>
        </p:spPr>
        <p:txBody>
          <a:bodyPr spcFirstLastPara="1" wrap="square" lIns="91425" tIns="91425" rIns="91425" bIns="91425" anchor="t" anchorCtr="0">
            <a:noAutofit/>
          </a:bodyPr>
          <a:lstStyle/>
          <a:p>
            <a:r>
              <a:rPr lang="es-NI" dirty="0"/>
              <a:t>¿Qué es? </a:t>
            </a:r>
          </a:p>
        </p:txBody>
      </p:sp>
      <p:sp>
        <p:nvSpPr>
          <p:cNvPr id="1828" name="Google Shape;1828;p56"/>
          <p:cNvSpPr txBox="1">
            <a:spLocks noGrp="1"/>
          </p:cNvSpPr>
          <p:nvPr>
            <p:ph type="subTitle" idx="1"/>
          </p:nvPr>
        </p:nvSpPr>
        <p:spPr>
          <a:xfrm>
            <a:off x="244550" y="1216650"/>
            <a:ext cx="3997841" cy="1355100"/>
          </a:xfrm>
          <a:prstGeom prst="rect">
            <a:avLst/>
          </a:prstGeom>
        </p:spPr>
        <p:txBody>
          <a:bodyPr spcFirstLastPara="1" wrap="square" lIns="91425" tIns="91425" rIns="91425" bIns="91425" anchor="t" anchorCtr="0">
            <a:noAutofit/>
          </a:bodyPr>
          <a:lstStyle/>
          <a:p>
            <a:r>
              <a:rPr lang="es-NI" dirty="0"/>
              <a:t>P</a:t>
            </a:r>
            <a:r>
              <a:rPr lang="es-NI" sz="1400" dirty="0"/>
              <a:t>roceso Unificado de Desarrollo (RUP): es una metodología de desarrollo de software que está basado en componentes e interfaces bien definidas, y junto con el Lenguaje unificado de Modelado (UML), constituye la metodología estándar más utilizada para el análisis, implementación y documentación de sistemas orientados a objetos.</a:t>
            </a:r>
            <a:endParaRPr lang="es-NI" dirty="0"/>
          </a:p>
        </p:txBody>
      </p:sp>
      <p:sp>
        <p:nvSpPr>
          <p:cNvPr id="1829" name="Google Shape;1829;p56"/>
          <p:cNvSpPr txBox="1">
            <a:spLocks noGrp="1"/>
          </p:cNvSpPr>
          <p:nvPr>
            <p:ph type="subTitle" idx="2"/>
          </p:nvPr>
        </p:nvSpPr>
        <p:spPr>
          <a:xfrm>
            <a:off x="5223916" y="2434768"/>
            <a:ext cx="3579841" cy="1355100"/>
          </a:xfrm>
          <a:prstGeom prst="rect">
            <a:avLst/>
          </a:prstGeom>
        </p:spPr>
        <p:txBody>
          <a:bodyPr spcFirstLastPara="1" wrap="square" lIns="91425" tIns="91425" rIns="91425" bIns="91425" anchor="t" anchorCtr="0">
            <a:noAutofit/>
          </a:bodyPr>
          <a:lstStyle/>
          <a:p>
            <a:r>
              <a:rPr lang="es-NI" sz="1400" dirty="0"/>
              <a:t>Es un proceso que puede especializarse para una gran variedad de sistemas de software, en diferentes áreas de aplicación, diferentes tipos de organizaciones, diferentes niveles de aptitud y diferentes tamaños de proyecto.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97"/>
        <p:cNvGrpSpPr/>
        <p:nvPr/>
      </p:nvGrpSpPr>
      <p:grpSpPr>
        <a:xfrm>
          <a:off x="0" y="0"/>
          <a:ext cx="0" cy="0"/>
          <a:chOff x="0" y="0"/>
          <a:chExt cx="0" cy="0"/>
        </a:xfrm>
      </p:grpSpPr>
      <p:sp>
        <p:nvSpPr>
          <p:cNvPr id="2998" name="Google Shape;2998;p79"/>
          <p:cNvSpPr txBox="1">
            <a:spLocks noGrp="1"/>
          </p:cNvSpPr>
          <p:nvPr>
            <p:ph type="ctrTitle"/>
          </p:nvPr>
        </p:nvSpPr>
        <p:spPr>
          <a:xfrm>
            <a:off x="713225" y="351083"/>
            <a:ext cx="7717500" cy="730500"/>
          </a:xfrm>
          <a:prstGeom prst="rect">
            <a:avLst/>
          </a:prstGeom>
        </p:spPr>
        <p:txBody>
          <a:bodyPr spcFirstLastPara="1" wrap="square" lIns="91425" tIns="91425" rIns="91425" bIns="91425" anchor="t" anchorCtr="0">
            <a:noAutofit/>
          </a:bodyPr>
          <a:lstStyle/>
          <a:p>
            <a:r>
              <a:rPr lang="es-NI" b="1" dirty="0"/>
              <a:t>Características Principales de RUP</a:t>
            </a:r>
            <a:endParaRPr lang="es-NI" dirty="0"/>
          </a:p>
        </p:txBody>
      </p:sp>
      <p:sp>
        <p:nvSpPr>
          <p:cNvPr id="2999" name="Google Shape;2999;p79"/>
          <p:cNvSpPr txBox="1">
            <a:spLocks noGrp="1"/>
          </p:cNvSpPr>
          <p:nvPr>
            <p:ph type="ctrTitle" idx="4294967295"/>
          </p:nvPr>
        </p:nvSpPr>
        <p:spPr>
          <a:xfrm>
            <a:off x="669100" y="917560"/>
            <a:ext cx="1828800" cy="3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t> 1</a:t>
            </a:r>
            <a:endParaRPr sz="2200" dirty="0"/>
          </a:p>
        </p:txBody>
      </p:sp>
      <p:sp>
        <p:nvSpPr>
          <p:cNvPr id="3000" name="Google Shape;3000;p79"/>
          <p:cNvSpPr txBox="1">
            <a:spLocks noGrp="1"/>
          </p:cNvSpPr>
          <p:nvPr>
            <p:ph type="ctrTitle" idx="4294967295"/>
          </p:nvPr>
        </p:nvSpPr>
        <p:spPr>
          <a:xfrm>
            <a:off x="2661429" y="1473397"/>
            <a:ext cx="1828800" cy="3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t>2</a:t>
            </a:r>
            <a:endParaRPr sz="2200" dirty="0"/>
          </a:p>
        </p:txBody>
      </p:sp>
      <p:sp>
        <p:nvSpPr>
          <p:cNvPr id="3001" name="Google Shape;3001;p79"/>
          <p:cNvSpPr txBox="1">
            <a:spLocks noGrp="1"/>
          </p:cNvSpPr>
          <p:nvPr>
            <p:ph type="ctrTitle" idx="4294967295"/>
          </p:nvPr>
        </p:nvSpPr>
        <p:spPr>
          <a:xfrm>
            <a:off x="4653751" y="2025813"/>
            <a:ext cx="1828800" cy="3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t> 3</a:t>
            </a:r>
            <a:endParaRPr sz="2200" dirty="0"/>
          </a:p>
        </p:txBody>
      </p:sp>
      <p:sp>
        <p:nvSpPr>
          <p:cNvPr id="3002" name="Google Shape;3002;p79"/>
          <p:cNvSpPr txBox="1">
            <a:spLocks noGrp="1"/>
          </p:cNvSpPr>
          <p:nvPr>
            <p:ph type="subTitle" idx="4294967295"/>
          </p:nvPr>
        </p:nvSpPr>
        <p:spPr>
          <a:xfrm>
            <a:off x="6646099" y="3031593"/>
            <a:ext cx="1828800" cy="9783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sz="1400" dirty="0"/>
              <a:t>Utiliza el UML como lenguaje de representación visual</a:t>
            </a:r>
            <a:endParaRPr sz="1400" dirty="0"/>
          </a:p>
        </p:txBody>
      </p:sp>
      <p:sp>
        <p:nvSpPr>
          <p:cNvPr id="3003" name="Google Shape;3003;p79"/>
          <p:cNvSpPr txBox="1">
            <a:spLocks noGrp="1"/>
          </p:cNvSpPr>
          <p:nvPr>
            <p:ph type="ctrTitle" idx="4294967295"/>
          </p:nvPr>
        </p:nvSpPr>
        <p:spPr>
          <a:xfrm>
            <a:off x="6646087" y="2585435"/>
            <a:ext cx="1828800" cy="3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dirty="0"/>
              <a:t> 4</a:t>
            </a:r>
            <a:endParaRPr sz="2200" dirty="0"/>
          </a:p>
        </p:txBody>
      </p:sp>
      <p:sp>
        <p:nvSpPr>
          <p:cNvPr id="3004" name="Google Shape;3004;p79"/>
          <p:cNvSpPr txBox="1">
            <a:spLocks noGrp="1"/>
          </p:cNvSpPr>
          <p:nvPr>
            <p:ph type="subTitle" idx="4294967295"/>
          </p:nvPr>
        </p:nvSpPr>
        <p:spPr>
          <a:xfrm>
            <a:off x="669100" y="1365218"/>
            <a:ext cx="1828800" cy="9768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sz="1400" dirty="0"/>
              <a:t>Unifica los mejores elementos de metodologías anteriores </a:t>
            </a:r>
            <a:endParaRPr sz="1400" dirty="0"/>
          </a:p>
        </p:txBody>
      </p:sp>
      <p:sp>
        <p:nvSpPr>
          <p:cNvPr id="3005" name="Google Shape;3005;p79"/>
          <p:cNvSpPr txBox="1">
            <a:spLocks noGrp="1"/>
          </p:cNvSpPr>
          <p:nvPr>
            <p:ph type="subTitle" idx="4294967295"/>
          </p:nvPr>
        </p:nvSpPr>
        <p:spPr>
          <a:xfrm>
            <a:off x="2661429" y="1921054"/>
            <a:ext cx="1828800" cy="9768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sz="1400" dirty="0"/>
              <a:t>Preparado para desarrollar grandes y complejos proyectos </a:t>
            </a:r>
            <a:endParaRPr sz="1400" dirty="0"/>
          </a:p>
        </p:txBody>
      </p:sp>
      <p:sp>
        <p:nvSpPr>
          <p:cNvPr id="3006" name="Google Shape;3006;p79"/>
          <p:cNvSpPr txBox="1">
            <a:spLocks noGrp="1"/>
          </p:cNvSpPr>
          <p:nvPr>
            <p:ph type="subTitle" idx="4294967295"/>
          </p:nvPr>
        </p:nvSpPr>
        <p:spPr>
          <a:xfrm>
            <a:off x="4653751" y="2473471"/>
            <a:ext cx="1828800" cy="9768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dirty="0"/>
              <a:t>Orientado a Objetos </a:t>
            </a:r>
            <a:endParaRPr dirty="0"/>
          </a:p>
        </p:txBody>
      </p:sp>
      <p:grpSp>
        <p:nvGrpSpPr>
          <p:cNvPr id="3007" name="Google Shape;3007;p79"/>
          <p:cNvGrpSpPr/>
          <p:nvPr/>
        </p:nvGrpSpPr>
        <p:grpSpPr>
          <a:xfrm>
            <a:off x="1421645" y="2425507"/>
            <a:ext cx="323722" cy="760123"/>
            <a:chOff x="1088869" y="61502"/>
            <a:chExt cx="323722" cy="760123"/>
          </a:xfrm>
        </p:grpSpPr>
        <p:sp>
          <p:nvSpPr>
            <p:cNvPr id="3008" name="Google Shape;3008;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09" name="Google Shape;3009;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10" name="Google Shape;3010;p79"/>
          <p:cNvGrpSpPr/>
          <p:nvPr/>
        </p:nvGrpSpPr>
        <p:grpSpPr>
          <a:xfrm>
            <a:off x="3252095" y="2984777"/>
            <a:ext cx="637886" cy="764903"/>
            <a:chOff x="3252095" y="2984777"/>
            <a:chExt cx="637886" cy="764903"/>
          </a:xfrm>
        </p:grpSpPr>
        <p:grpSp>
          <p:nvGrpSpPr>
            <p:cNvPr id="3011" name="Google Shape;3011;p79"/>
            <p:cNvGrpSpPr/>
            <p:nvPr/>
          </p:nvGrpSpPr>
          <p:grpSpPr>
            <a:xfrm>
              <a:off x="3252095" y="2989557"/>
              <a:ext cx="323722" cy="760123"/>
              <a:chOff x="1088869" y="61502"/>
              <a:chExt cx="323722" cy="760123"/>
            </a:xfrm>
          </p:grpSpPr>
          <p:sp>
            <p:nvSpPr>
              <p:cNvPr id="3012" name="Google Shape;3012;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13" name="Google Shape;3013;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14" name="Google Shape;3014;p79"/>
            <p:cNvGrpSpPr/>
            <p:nvPr/>
          </p:nvGrpSpPr>
          <p:grpSpPr>
            <a:xfrm>
              <a:off x="3566260" y="2984777"/>
              <a:ext cx="323722" cy="760123"/>
              <a:chOff x="1088869" y="61502"/>
              <a:chExt cx="323722" cy="760123"/>
            </a:xfrm>
          </p:grpSpPr>
          <p:sp>
            <p:nvSpPr>
              <p:cNvPr id="3015" name="Google Shape;3015;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16" name="Google Shape;3016;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3017" name="Google Shape;3017;p79"/>
          <p:cNvGrpSpPr/>
          <p:nvPr/>
        </p:nvGrpSpPr>
        <p:grpSpPr>
          <a:xfrm>
            <a:off x="5091695" y="3538382"/>
            <a:ext cx="933211" cy="760123"/>
            <a:chOff x="5110970" y="3538382"/>
            <a:chExt cx="933211" cy="760123"/>
          </a:xfrm>
        </p:grpSpPr>
        <p:grpSp>
          <p:nvGrpSpPr>
            <p:cNvPr id="3018" name="Google Shape;3018;p79"/>
            <p:cNvGrpSpPr/>
            <p:nvPr/>
          </p:nvGrpSpPr>
          <p:grpSpPr>
            <a:xfrm>
              <a:off x="5406295" y="3538382"/>
              <a:ext cx="323722" cy="760123"/>
              <a:chOff x="1088869" y="61502"/>
              <a:chExt cx="323722" cy="760123"/>
            </a:xfrm>
          </p:grpSpPr>
          <p:sp>
            <p:nvSpPr>
              <p:cNvPr id="3019" name="Google Shape;3019;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20" name="Google Shape;3020;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21" name="Google Shape;3021;p79"/>
            <p:cNvGrpSpPr/>
            <p:nvPr/>
          </p:nvGrpSpPr>
          <p:grpSpPr>
            <a:xfrm>
              <a:off x="5110970" y="3538382"/>
              <a:ext cx="323722" cy="760123"/>
              <a:chOff x="1088869" y="61502"/>
              <a:chExt cx="323722" cy="760123"/>
            </a:xfrm>
          </p:grpSpPr>
          <p:sp>
            <p:nvSpPr>
              <p:cNvPr id="3022" name="Google Shape;3022;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23" name="Google Shape;3023;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24" name="Google Shape;3024;p79"/>
            <p:cNvGrpSpPr/>
            <p:nvPr/>
          </p:nvGrpSpPr>
          <p:grpSpPr>
            <a:xfrm>
              <a:off x="5720460" y="3538382"/>
              <a:ext cx="323722" cy="760123"/>
              <a:chOff x="1088869" y="61502"/>
              <a:chExt cx="323722" cy="760123"/>
            </a:xfrm>
          </p:grpSpPr>
          <p:sp>
            <p:nvSpPr>
              <p:cNvPr id="3025" name="Google Shape;3025;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26" name="Google Shape;3026;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grpSp>
        <p:nvGrpSpPr>
          <p:cNvPr id="3027" name="Google Shape;3027;p79"/>
          <p:cNvGrpSpPr/>
          <p:nvPr/>
        </p:nvGrpSpPr>
        <p:grpSpPr>
          <a:xfrm>
            <a:off x="6913032" y="4097682"/>
            <a:ext cx="1294897" cy="760123"/>
            <a:chOff x="6913032" y="4097682"/>
            <a:chExt cx="1294897" cy="760123"/>
          </a:xfrm>
        </p:grpSpPr>
        <p:grpSp>
          <p:nvGrpSpPr>
            <p:cNvPr id="3028" name="Google Shape;3028;p79"/>
            <p:cNvGrpSpPr/>
            <p:nvPr/>
          </p:nvGrpSpPr>
          <p:grpSpPr>
            <a:xfrm>
              <a:off x="7236757" y="4097682"/>
              <a:ext cx="323722" cy="760123"/>
              <a:chOff x="1088869" y="61502"/>
              <a:chExt cx="323722" cy="760123"/>
            </a:xfrm>
          </p:grpSpPr>
          <p:sp>
            <p:nvSpPr>
              <p:cNvPr id="3029" name="Google Shape;3029;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30" name="Google Shape;3030;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31" name="Google Shape;3031;p79"/>
            <p:cNvGrpSpPr/>
            <p:nvPr/>
          </p:nvGrpSpPr>
          <p:grpSpPr>
            <a:xfrm>
              <a:off x="6913032" y="4097682"/>
              <a:ext cx="323722" cy="760123"/>
              <a:chOff x="1088869" y="61502"/>
              <a:chExt cx="323722" cy="760123"/>
            </a:xfrm>
          </p:grpSpPr>
          <p:sp>
            <p:nvSpPr>
              <p:cNvPr id="3032" name="Google Shape;3032;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33" name="Google Shape;3033;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34" name="Google Shape;3034;p79"/>
            <p:cNvGrpSpPr/>
            <p:nvPr/>
          </p:nvGrpSpPr>
          <p:grpSpPr>
            <a:xfrm>
              <a:off x="7560482" y="4097682"/>
              <a:ext cx="323722" cy="760123"/>
              <a:chOff x="1088869" y="61502"/>
              <a:chExt cx="323722" cy="760123"/>
            </a:xfrm>
          </p:grpSpPr>
          <p:sp>
            <p:nvSpPr>
              <p:cNvPr id="3035" name="Google Shape;3035;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36" name="Google Shape;3036;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37" name="Google Shape;3037;p79"/>
            <p:cNvGrpSpPr/>
            <p:nvPr/>
          </p:nvGrpSpPr>
          <p:grpSpPr>
            <a:xfrm>
              <a:off x="7884207" y="4097682"/>
              <a:ext cx="323722" cy="760123"/>
              <a:chOff x="1088869" y="61502"/>
              <a:chExt cx="323722" cy="760123"/>
            </a:xfrm>
          </p:grpSpPr>
          <p:sp>
            <p:nvSpPr>
              <p:cNvPr id="3038" name="Google Shape;3038;p79"/>
              <p:cNvSpPr/>
              <p:nvPr/>
            </p:nvSpPr>
            <p:spPr>
              <a:xfrm>
                <a:off x="1095611" y="70395"/>
                <a:ext cx="305776" cy="689465"/>
              </a:xfrm>
              <a:custGeom>
                <a:avLst/>
                <a:gdLst/>
                <a:ahLst/>
                <a:cxnLst/>
                <a:rect l="l" t="t" r="r" b="b"/>
                <a:pathLst>
                  <a:path w="9525" h="21477" extrusionOk="0">
                    <a:moveTo>
                      <a:pt x="1" y="0"/>
                    </a:moveTo>
                    <a:lnTo>
                      <a:pt x="4618" y="21477"/>
                    </a:lnTo>
                    <a:lnTo>
                      <a:pt x="9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39" name="Google Shape;3039;p79"/>
              <p:cNvSpPr/>
              <p:nvPr/>
            </p:nvSpPr>
            <p:spPr>
              <a:xfrm>
                <a:off x="1088869" y="61502"/>
                <a:ext cx="323722" cy="760123"/>
              </a:xfrm>
              <a:custGeom>
                <a:avLst/>
                <a:gdLst/>
                <a:ahLst/>
                <a:cxnLst/>
                <a:rect l="l" t="t" r="r" b="b"/>
                <a:pathLst>
                  <a:path w="10084" h="23678" extrusionOk="0">
                    <a:moveTo>
                      <a:pt x="608" y="229"/>
                    </a:moveTo>
                    <a:cubicBezTo>
                      <a:pt x="620" y="265"/>
                      <a:pt x="620" y="301"/>
                      <a:pt x="632" y="337"/>
                    </a:cubicBezTo>
                    <a:cubicBezTo>
                      <a:pt x="629" y="325"/>
                      <a:pt x="629" y="319"/>
                      <a:pt x="630" y="319"/>
                    </a:cubicBezTo>
                    <a:cubicBezTo>
                      <a:pt x="636" y="319"/>
                      <a:pt x="664" y="385"/>
                      <a:pt x="701" y="478"/>
                    </a:cubicBezTo>
                    <a:lnTo>
                      <a:pt x="701" y="478"/>
                    </a:lnTo>
                    <a:cubicBezTo>
                      <a:pt x="685" y="478"/>
                      <a:pt x="670" y="479"/>
                      <a:pt x="654" y="479"/>
                    </a:cubicBezTo>
                    <a:lnTo>
                      <a:pt x="654" y="479"/>
                    </a:lnTo>
                    <a:cubicBezTo>
                      <a:pt x="632" y="396"/>
                      <a:pt x="617" y="309"/>
                      <a:pt x="608" y="229"/>
                    </a:cubicBezTo>
                    <a:close/>
                    <a:moveTo>
                      <a:pt x="579" y="465"/>
                    </a:moveTo>
                    <a:cubicBezTo>
                      <a:pt x="581" y="465"/>
                      <a:pt x="585" y="471"/>
                      <a:pt x="592" y="481"/>
                    </a:cubicBezTo>
                    <a:lnTo>
                      <a:pt x="592" y="481"/>
                    </a:lnTo>
                    <a:cubicBezTo>
                      <a:pt x="589" y="482"/>
                      <a:pt x="586" y="482"/>
                      <a:pt x="584" y="482"/>
                    </a:cubicBezTo>
                    <a:cubicBezTo>
                      <a:pt x="587" y="483"/>
                      <a:pt x="591" y="484"/>
                      <a:pt x="593" y="484"/>
                    </a:cubicBezTo>
                    <a:lnTo>
                      <a:pt x="593" y="484"/>
                    </a:lnTo>
                    <a:cubicBezTo>
                      <a:pt x="596" y="489"/>
                      <a:pt x="599" y="495"/>
                      <a:pt x="602" y="501"/>
                    </a:cubicBezTo>
                    <a:lnTo>
                      <a:pt x="602" y="501"/>
                    </a:lnTo>
                    <a:cubicBezTo>
                      <a:pt x="598" y="503"/>
                      <a:pt x="592" y="505"/>
                      <a:pt x="584" y="507"/>
                    </a:cubicBezTo>
                    <a:lnTo>
                      <a:pt x="584" y="507"/>
                    </a:lnTo>
                    <a:cubicBezTo>
                      <a:pt x="584" y="506"/>
                      <a:pt x="584" y="506"/>
                      <a:pt x="584" y="506"/>
                    </a:cubicBezTo>
                    <a:cubicBezTo>
                      <a:pt x="576" y="477"/>
                      <a:pt x="575" y="465"/>
                      <a:pt x="579" y="465"/>
                    </a:cubicBezTo>
                    <a:close/>
                    <a:moveTo>
                      <a:pt x="757" y="613"/>
                    </a:moveTo>
                    <a:lnTo>
                      <a:pt x="757" y="613"/>
                    </a:lnTo>
                    <a:cubicBezTo>
                      <a:pt x="768" y="613"/>
                      <a:pt x="779" y="613"/>
                      <a:pt x="790" y="613"/>
                    </a:cubicBezTo>
                    <a:lnTo>
                      <a:pt x="790" y="613"/>
                    </a:lnTo>
                    <a:cubicBezTo>
                      <a:pt x="789" y="615"/>
                      <a:pt x="788" y="619"/>
                      <a:pt x="788" y="626"/>
                    </a:cubicBezTo>
                    <a:cubicBezTo>
                      <a:pt x="787" y="625"/>
                      <a:pt x="786" y="625"/>
                      <a:pt x="785" y="625"/>
                    </a:cubicBezTo>
                    <a:cubicBezTo>
                      <a:pt x="777" y="625"/>
                      <a:pt x="775" y="642"/>
                      <a:pt x="777" y="668"/>
                    </a:cubicBezTo>
                    <a:lnTo>
                      <a:pt x="777" y="668"/>
                    </a:lnTo>
                    <a:cubicBezTo>
                      <a:pt x="770" y="650"/>
                      <a:pt x="763" y="631"/>
                      <a:pt x="757" y="613"/>
                    </a:cubicBezTo>
                    <a:close/>
                    <a:moveTo>
                      <a:pt x="787" y="918"/>
                    </a:moveTo>
                    <a:lnTo>
                      <a:pt x="787" y="918"/>
                    </a:lnTo>
                    <a:cubicBezTo>
                      <a:pt x="787" y="921"/>
                      <a:pt x="788" y="924"/>
                      <a:pt x="788" y="927"/>
                    </a:cubicBezTo>
                    <a:cubicBezTo>
                      <a:pt x="794" y="940"/>
                      <a:pt x="799" y="949"/>
                      <a:pt x="803" y="954"/>
                    </a:cubicBezTo>
                    <a:lnTo>
                      <a:pt x="803" y="954"/>
                    </a:lnTo>
                    <a:cubicBezTo>
                      <a:pt x="798" y="943"/>
                      <a:pt x="793" y="931"/>
                      <a:pt x="787" y="918"/>
                    </a:cubicBezTo>
                    <a:close/>
                    <a:moveTo>
                      <a:pt x="844" y="842"/>
                    </a:moveTo>
                    <a:cubicBezTo>
                      <a:pt x="844" y="844"/>
                      <a:pt x="844" y="846"/>
                      <a:pt x="844" y="848"/>
                    </a:cubicBezTo>
                    <a:lnTo>
                      <a:pt x="844" y="848"/>
                    </a:lnTo>
                    <a:cubicBezTo>
                      <a:pt x="867" y="906"/>
                      <a:pt x="886" y="954"/>
                      <a:pt x="899" y="983"/>
                    </a:cubicBezTo>
                    <a:lnTo>
                      <a:pt x="899" y="983"/>
                    </a:lnTo>
                    <a:cubicBezTo>
                      <a:pt x="885" y="947"/>
                      <a:pt x="865" y="898"/>
                      <a:pt x="844" y="842"/>
                    </a:cubicBezTo>
                    <a:close/>
                    <a:moveTo>
                      <a:pt x="899" y="983"/>
                    </a:moveTo>
                    <a:cubicBezTo>
                      <a:pt x="914" y="1019"/>
                      <a:pt x="924" y="1040"/>
                      <a:pt x="926" y="1040"/>
                    </a:cubicBezTo>
                    <a:cubicBezTo>
                      <a:pt x="928" y="1040"/>
                      <a:pt x="926" y="1031"/>
                      <a:pt x="920" y="1011"/>
                    </a:cubicBezTo>
                    <a:cubicBezTo>
                      <a:pt x="920" y="1013"/>
                      <a:pt x="919" y="1013"/>
                      <a:pt x="918" y="1013"/>
                    </a:cubicBezTo>
                    <a:cubicBezTo>
                      <a:pt x="915" y="1013"/>
                      <a:pt x="909" y="1002"/>
                      <a:pt x="899" y="983"/>
                    </a:cubicBezTo>
                    <a:close/>
                    <a:moveTo>
                      <a:pt x="732" y="613"/>
                    </a:moveTo>
                    <a:lnTo>
                      <a:pt x="732" y="613"/>
                    </a:lnTo>
                    <a:cubicBezTo>
                      <a:pt x="740" y="613"/>
                      <a:pt x="747" y="613"/>
                      <a:pt x="754" y="613"/>
                    </a:cubicBezTo>
                    <a:lnTo>
                      <a:pt x="754" y="613"/>
                    </a:lnTo>
                    <a:cubicBezTo>
                      <a:pt x="762" y="632"/>
                      <a:pt x="769" y="652"/>
                      <a:pt x="777" y="671"/>
                    </a:cubicBezTo>
                    <a:lnTo>
                      <a:pt x="777" y="671"/>
                    </a:lnTo>
                    <a:cubicBezTo>
                      <a:pt x="782" y="763"/>
                      <a:pt x="824" y="958"/>
                      <a:pt x="808" y="958"/>
                    </a:cubicBezTo>
                    <a:cubicBezTo>
                      <a:pt x="807" y="958"/>
                      <a:pt x="805" y="957"/>
                      <a:pt x="803" y="954"/>
                    </a:cubicBezTo>
                    <a:lnTo>
                      <a:pt x="803" y="954"/>
                    </a:lnTo>
                    <a:cubicBezTo>
                      <a:pt x="806" y="962"/>
                      <a:pt x="809" y="969"/>
                      <a:pt x="812" y="975"/>
                    </a:cubicBezTo>
                    <a:lnTo>
                      <a:pt x="812" y="975"/>
                    </a:lnTo>
                    <a:lnTo>
                      <a:pt x="812" y="1047"/>
                    </a:lnTo>
                    <a:cubicBezTo>
                      <a:pt x="784" y="970"/>
                      <a:pt x="760" y="894"/>
                      <a:pt x="743" y="815"/>
                    </a:cubicBezTo>
                    <a:lnTo>
                      <a:pt x="743" y="815"/>
                    </a:lnTo>
                    <a:cubicBezTo>
                      <a:pt x="759" y="853"/>
                      <a:pt x="775" y="889"/>
                      <a:pt x="787" y="918"/>
                    </a:cubicBezTo>
                    <a:lnTo>
                      <a:pt x="787" y="918"/>
                    </a:lnTo>
                    <a:cubicBezTo>
                      <a:pt x="777" y="819"/>
                      <a:pt x="759" y="713"/>
                      <a:pt x="732" y="613"/>
                    </a:cubicBezTo>
                    <a:close/>
                    <a:moveTo>
                      <a:pt x="8986" y="5310"/>
                    </a:moveTo>
                    <a:cubicBezTo>
                      <a:pt x="8983" y="5332"/>
                      <a:pt x="8980" y="5354"/>
                      <a:pt x="8977" y="5376"/>
                    </a:cubicBezTo>
                    <a:cubicBezTo>
                      <a:pt x="8981" y="5349"/>
                      <a:pt x="8984" y="5327"/>
                      <a:pt x="8986" y="5310"/>
                    </a:cubicBezTo>
                    <a:close/>
                    <a:moveTo>
                      <a:pt x="7012" y="10476"/>
                    </a:moveTo>
                    <a:cubicBezTo>
                      <a:pt x="7008" y="10487"/>
                      <a:pt x="7005" y="10499"/>
                      <a:pt x="7005" y="10511"/>
                    </a:cubicBezTo>
                    <a:cubicBezTo>
                      <a:pt x="7007" y="10499"/>
                      <a:pt x="7010" y="10488"/>
                      <a:pt x="7012" y="10476"/>
                    </a:cubicBezTo>
                    <a:close/>
                    <a:moveTo>
                      <a:pt x="797" y="613"/>
                    </a:moveTo>
                    <a:cubicBezTo>
                      <a:pt x="892" y="615"/>
                      <a:pt x="996" y="619"/>
                      <a:pt x="1161" y="638"/>
                    </a:cubicBezTo>
                    <a:lnTo>
                      <a:pt x="1149" y="626"/>
                    </a:lnTo>
                    <a:lnTo>
                      <a:pt x="1149" y="626"/>
                    </a:lnTo>
                    <a:cubicBezTo>
                      <a:pt x="3109" y="698"/>
                      <a:pt x="5081" y="734"/>
                      <a:pt x="7065" y="758"/>
                    </a:cubicBezTo>
                    <a:cubicBezTo>
                      <a:pt x="7498" y="746"/>
                      <a:pt x="7943" y="734"/>
                      <a:pt x="8388" y="734"/>
                    </a:cubicBezTo>
                    <a:lnTo>
                      <a:pt x="9169" y="734"/>
                    </a:lnTo>
                    <a:lnTo>
                      <a:pt x="9133" y="903"/>
                    </a:lnTo>
                    <a:lnTo>
                      <a:pt x="8977" y="1600"/>
                    </a:lnTo>
                    <a:cubicBezTo>
                      <a:pt x="8664" y="3043"/>
                      <a:pt x="8328" y="4618"/>
                      <a:pt x="8087" y="5869"/>
                    </a:cubicBezTo>
                    <a:cubicBezTo>
                      <a:pt x="8027" y="6133"/>
                      <a:pt x="7955" y="6374"/>
                      <a:pt x="7871" y="6626"/>
                    </a:cubicBezTo>
                    <a:cubicBezTo>
                      <a:pt x="7632" y="7759"/>
                      <a:pt x="7288" y="9198"/>
                      <a:pt x="7012" y="10476"/>
                    </a:cubicBezTo>
                    <a:lnTo>
                      <a:pt x="7012" y="10476"/>
                    </a:lnTo>
                    <a:cubicBezTo>
                      <a:pt x="7017" y="10466"/>
                      <a:pt x="7023" y="10456"/>
                      <a:pt x="7029" y="10450"/>
                    </a:cubicBezTo>
                    <a:lnTo>
                      <a:pt x="7029" y="10450"/>
                    </a:lnTo>
                    <a:cubicBezTo>
                      <a:pt x="6873" y="11136"/>
                      <a:pt x="6704" y="11641"/>
                      <a:pt x="6560" y="12302"/>
                    </a:cubicBezTo>
                    <a:cubicBezTo>
                      <a:pt x="6584" y="12302"/>
                      <a:pt x="6560" y="12410"/>
                      <a:pt x="6548" y="12459"/>
                    </a:cubicBezTo>
                    <a:cubicBezTo>
                      <a:pt x="6464" y="12555"/>
                      <a:pt x="5778" y="16427"/>
                      <a:pt x="5694" y="16643"/>
                    </a:cubicBezTo>
                    <a:cubicBezTo>
                      <a:pt x="5682" y="16715"/>
                      <a:pt x="5658" y="16788"/>
                      <a:pt x="5646" y="16860"/>
                    </a:cubicBezTo>
                    <a:cubicBezTo>
                      <a:pt x="5478" y="17569"/>
                      <a:pt x="5273" y="18279"/>
                      <a:pt x="5081" y="18964"/>
                    </a:cubicBezTo>
                    <a:lnTo>
                      <a:pt x="5069" y="19024"/>
                    </a:lnTo>
                    <a:lnTo>
                      <a:pt x="5057" y="19060"/>
                    </a:lnTo>
                    <a:lnTo>
                      <a:pt x="5057" y="19072"/>
                    </a:lnTo>
                    <a:lnTo>
                      <a:pt x="5033" y="19108"/>
                    </a:lnTo>
                    <a:lnTo>
                      <a:pt x="5009" y="19181"/>
                    </a:lnTo>
                    <a:lnTo>
                      <a:pt x="4961" y="19313"/>
                    </a:lnTo>
                    <a:cubicBezTo>
                      <a:pt x="4937" y="19385"/>
                      <a:pt x="4913" y="19469"/>
                      <a:pt x="4901" y="19541"/>
                    </a:cubicBezTo>
                    <a:cubicBezTo>
                      <a:pt x="4889" y="19710"/>
                      <a:pt x="4865" y="19902"/>
                      <a:pt x="4852" y="20143"/>
                    </a:cubicBezTo>
                    <a:cubicBezTo>
                      <a:pt x="4843" y="20060"/>
                      <a:pt x="4835" y="20044"/>
                      <a:pt x="4828" y="20044"/>
                    </a:cubicBezTo>
                    <a:cubicBezTo>
                      <a:pt x="4823" y="20044"/>
                      <a:pt x="4818" y="20051"/>
                      <a:pt x="4814" y="20051"/>
                    </a:cubicBezTo>
                    <a:cubicBezTo>
                      <a:pt x="4807" y="20051"/>
                      <a:pt x="4801" y="20039"/>
                      <a:pt x="4792" y="19986"/>
                    </a:cubicBezTo>
                    <a:cubicBezTo>
                      <a:pt x="4792" y="19818"/>
                      <a:pt x="4780" y="19649"/>
                      <a:pt x="4768" y="19469"/>
                    </a:cubicBezTo>
                    <a:cubicBezTo>
                      <a:pt x="4766" y="19461"/>
                      <a:pt x="4763" y="19457"/>
                      <a:pt x="4761" y="19457"/>
                    </a:cubicBezTo>
                    <a:cubicBezTo>
                      <a:pt x="4752" y="19457"/>
                      <a:pt x="4744" y="19507"/>
                      <a:pt x="4744" y="19601"/>
                    </a:cubicBezTo>
                    <a:cubicBezTo>
                      <a:pt x="4720" y="19517"/>
                      <a:pt x="4684" y="19409"/>
                      <a:pt x="4672" y="19289"/>
                    </a:cubicBezTo>
                    <a:cubicBezTo>
                      <a:pt x="4636" y="19144"/>
                      <a:pt x="4600" y="19000"/>
                      <a:pt x="4576" y="18868"/>
                    </a:cubicBezTo>
                    <a:cubicBezTo>
                      <a:pt x="4516" y="18651"/>
                      <a:pt x="4456" y="18423"/>
                      <a:pt x="4408" y="18207"/>
                    </a:cubicBezTo>
                    <a:cubicBezTo>
                      <a:pt x="4359" y="18074"/>
                      <a:pt x="4347" y="17942"/>
                      <a:pt x="4359" y="17810"/>
                    </a:cubicBezTo>
                    <a:cubicBezTo>
                      <a:pt x="4227" y="17317"/>
                      <a:pt x="4299" y="17461"/>
                      <a:pt x="4191" y="16944"/>
                    </a:cubicBezTo>
                    <a:cubicBezTo>
                      <a:pt x="4215" y="16812"/>
                      <a:pt x="3854" y="15669"/>
                      <a:pt x="3830" y="15525"/>
                    </a:cubicBezTo>
                    <a:lnTo>
                      <a:pt x="3830" y="15525"/>
                    </a:lnTo>
                    <a:lnTo>
                      <a:pt x="3854" y="15609"/>
                    </a:lnTo>
                    <a:cubicBezTo>
                      <a:pt x="3734" y="15008"/>
                      <a:pt x="3734" y="14599"/>
                      <a:pt x="3614" y="14022"/>
                    </a:cubicBezTo>
                    <a:cubicBezTo>
                      <a:pt x="3301" y="12410"/>
                      <a:pt x="2892" y="10667"/>
                      <a:pt x="2592" y="9164"/>
                    </a:cubicBezTo>
                    <a:cubicBezTo>
                      <a:pt x="2544" y="9164"/>
                      <a:pt x="2676" y="9500"/>
                      <a:pt x="2616" y="9524"/>
                    </a:cubicBezTo>
                    <a:cubicBezTo>
                      <a:pt x="2435" y="8647"/>
                      <a:pt x="2303" y="7745"/>
                      <a:pt x="2123" y="6855"/>
                    </a:cubicBezTo>
                    <a:cubicBezTo>
                      <a:pt x="2099" y="6699"/>
                      <a:pt x="2075" y="6494"/>
                      <a:pt x="2075" y="6422"/>
                    </a:cubicBezTo>
                    <a:cubicBezTo>
                      <a:pt x="2051" y="6290"/>
                      <a:pt x="2015" y="6170"/>
                      <a:pt x="1979" y="6049"/>
                    </a:cubicBezTo>
                    <a:lnTo>
                      <a:pt x="2015" y="6013"/>
                    </a:lnTo>
                    <a:cubicBezTo>
                      <a:pt x="1918" y="5713"/>
                      <a:pt x="1966" y="5556"/>
                      <a:pt x="1882" y="5280"/>
                    </a:cubicBezTo>
                    <a:cubicBezTo>
                      <a:pt x="1858" y="5208"/>
                      <a:pt x="1834" y="5135"/>
                      <a:pt x="1822" y="5063"/>
                    </a:cubicBezTo>
                    <a:cubicBezTo>
                      <a:pt x="1869" y="5051"/>
                      <a:pt x="1755" y="4762"/>
                      <a:pt x="1796" y="4762"/>
                    </a:cubicBezTo>
                    <a:cubicBezTo>
                      <a:pt x="1796" y="4762"/>
                      <a:pt x="1797" y="4762"/>
                      <a:pt x="1798" y="4763"/>
                    </a:cubicBezTo>
                    <a:cubicBezTo>
                      <a:pt x="1786" y="4702"/>
                      <a:pt x="1774" y="4642"/>
                      <a:pt x="1762" y="4582"/>
                    </a:cubicBezTo>
                    <a:cubicBezTo>
                      <a:pt x="1726" y="4462"/>
                      <a:pt x="1365" y="3404"/>
                      <a:pt x="1329" y="3296"/>
                    </a:cubicBezTo>
                    <a:lnTo>
                      <a:pt x="1329" y="3235"/>
                    </a:lnTo>
                    <a:cubicBezTo>
                      <a:pt x="1305" y="3122"/>
                      <a:pt x="1275" y="3057"/>
                      <a:pt x="1262" y="3057"/>
                    </a:cubicBezTo>
                    <a:cubicBezTo>
                      <a:pt x="1256" y="3057"/>
                      <a:pt x="1253" y="3072"/>
                      <a:pt x="1257" y="3103"/>
                    </a:cubicBezTo>
                    <a:lnTo>
                      <a:pt x="1209" y="2911"/>
                    </a:lnTo>
                    <a:lnTo>
                      <a:pt x="1209" y="2911"/>
                    </a:lnTo>
                    <a:lnTo>
                      <a:pt x="1221" y="2923"/>
                    </a:lnTo>
                    <a:lnTo>
                      <a:pt x="1185" y="2730"/>
                    </a:lnTo>
                    <a:cubicBezTo>
                      <a:pt x="1185" y="2705"/>
                      <a:pt x="1185" y="2674"/>
                      <a:pt x="1197" y="2674"/>
                    </a:cubicBezTo>
                    <a:cubicBezTo>
                      <a:pt x="1202" y="2674"/>
                      <a:pt x="1210" y="2680"/>
                      <a:pt x="1221" y="2694"/>
                    </a:cubicBezTo>
                    <a:cubicBezTo>
                      <a:pt x="1173" y="2586"/>
                      <a:pt x="1149" y="2466"/>
                      <a:pt x="1125" y="2346"/>
                    </a:cubicBezTo>
                    <a:lnTo>
                      <a:pt x="1125" y="2346"/>
                    </a:lnTo>
                    <a:cubicBezTo>
                      <a:pt x="1173" y="2670"/>
                      <a:pt x="1209" y="3067"/>
                      <a:pt x="1245" y="3404"/>
                    </a:cubicBezTo>
                    <a:cubicBezTo>
                      <a:pt x="1197" y="3271"/>
                      <a:pt x="1173" y="3019"/>
                      <a:pt x="1137" y="2875"/>
                    </a:cubicBezTo>
                    <a:cubicBezTo>
                      <a:pt x="1125" y="2694"/>
                      <a:pt x="1065" y="2322"/>
                      <a:pt x="1029" y="2045"/>
                    </a:cubicBezTo>
                    <a:cubicBezTo>
                      <a:pt x="1017" y="1985"/>
                      <a:pt x="956" y="1949"/>
                      <a:pt x="944" y="1804"/>
                    </a:cubicBezTo>
                    <a:cubicBezTo>
                      <a:pt x="968" y="1732"/>
                      <a:pt x="908" y="1648"/>
                      <a:pt x="908" y="1528"/>
                    </a:cubicBezTo>
                    <a:lnTo>
                      <a:pt x="908" y="1528"/>
                    </a:lnTo>
                    <a:cubicBezTo>
                      <a:pt x="956" y="1660"/>
                      <a:pt x="980" y="1792"/>
                      <a:pt x="1004" y="1925"/>
                    </a:cubicBezTo>
                    <a:cubicBezTo>
                      <a:pt x="1041" y="1889"/>
                      <a:pt x="956" y="1588"/>
                      <a:pt x="956" y="1468"/>
                    </a:cubicBezTo>
                    <a:cubicBezTo>
                      <a:pt x="932" y="1420"/>
                      <a:pt x="884" y="1155"/>
                      <a:pt x="836" y="999"/>
                    </a:cubicBezTo>
                    <a:lnTo>
                      <a:pt x="836" y="999"/>
                    </a:lnTo>
                    <a:cubicBezTo>
                      <a:pt x="844" y="1007"/>
                      <a:pt x="850" y="1010"/>
                      <a:pt x="854" y="1010"/>
                    </a:cubicBezTo>
                    <a:cubicBezTo>
                      <a:pt x="874" y="1010"/>
                      <a:pt x="856" y="929"/>
                      <a:pt x="844" y="848"/>
                    </a:cubicBezTo>
                    <a:lnTo>
                      <a:pt x="844" y="848"/>
                    </a:lnTo>
                    <a:cubicBezTo>
                      <a:pt x="830" y="812"/>
                      <a:pt x="815" y="771"/>
                      <a:pt x="799" y="728"/>
                    </a:cubicBezTo>
                    <a:lnTo>
                      <a:pt x="799" y="728"/>
                    </a:lnTo>
                    <a:cubicBezTo>
                      <a:pt x="814" y="768"/>
                      <a:pt x="829" y="806"/>
                      <a:pt x="844" y="842"/>
                    </a:cubicBezTo>
                    <a:lnTo>
                      <a:pt x="844" y="842"/>
                    </a:lnTo>
                    <a:cubicBezTo>
                      <a:pt x="839" y="813"/>
                      <a:pt x="836" y="783"/>
                      <a:pt x="836" y="758"/>
                    </a:cubicBezTo>
                    <a:cubicBezTo>
                      <a:pt x="836" y="688"/>
                      <a:pt x="810" y="624"/>
                      <a:pt x="797" y="613"/>
                    </a:cubicBezTo>
                    <a:close/>
                    <a:moveTo>
                      <a:pt x="10083" y="1"/>
                    </a:moveTo>
                    <a:lnTo>
                      <a:pt x="8953" y="25"/>
                    </a:lnTo>
                    <a:lnTo>
                      <a:pt x="8147" y="37"/>
                    </a:lnTo>
                    <a:lnTo>
                      <a:pt x="6548" y="97"/>
                    </a:lnTo>
                    <a:lnTo>
                      <a:pt x="6608" y="109"/>
                    </a:lnTo>
                    <a:cubicBezTo>
                      <a:pt x="5932" y="141"/>
                      <a:pt x="5340" y="209"/>
                      <a:pt x="4579" y="209"/>
                    </a:cubicBezTo>
                    <a:cubicBezTo>
                      <a:pt x="4473" y="209"/>
                      <a:pt x="4364" y="208"/>
                      <a:pt x="4251" y="205"/>
                    </a:cubicBezTo>
                    <a:cubicBezTo>
                      <a:pt x="3590" y="265"/>
                      <a:pt x="2652" y="301"/>
                      <a:pt x="2387" y="398"/>
                    </a:cubicBezTo>
                    <a:cubicBezTo>
                      <a:pt x="1673" y="409"/>
                      <a:pt x="1365" y="452"/>
                      <a:pt x="707" y="477"/>
                    </a:cubicBezTo>
                    <a:lnTo>
                      <a:pt x="707" y="477"/>
                    </a:lnTo>
                    <a:cubicBezTo>
                      <a:pt x="649" y="317"/>
                      <a:pt x="600" y="183"/>
                      <a:pt x="595" y="183"/>
                    </a:cubicBezTo>
                    <a:lnTo>
                      <a:pt x="595" y="183"/>
                    </a:lnTo>
                    <a:cubicBezTo>
                      <a:pt x="594" y="183"/>
                      <a:pt x="594" y="186"/>
                      <a:pt x="596" y="193"/>
                    </a:cubicBezTo>
                    <a:cubicBezTo>
                      <a:pt x="602" y="220"/>
                      <a:pt x="601" y="229"/>
                      <a:pt x="597" y="229"/>
                    </a:cubicBezTo>
                    <a:cubicBezTo>
                      <a:pt x="594" y="229"/>
                      <a:pt x="589" y="224"/>
                      <a:pt x="583" y="218"/>
                    </a:cubicBezTo>
                    <a:lnTo>
                      <a:pt x="583" y="218"/>
                    </a:lnTo>
                    <a:cubicBezTo>
                      <a:pt x="578" y="205"/>
                      <a:pt x="573" y="198"/>
                      <a:pt x="569" y="198"/>
                    </a:cubicBezTo>
                    <a:cubicBezTo>
                      <a:pt x="568" y="198"/>
                      <a:pt x="567" y="198"/>
                      <a:pt x="566" y="198"/>
                    </a:cubicBezTo>
                    <a:lnTo>
                      <a:pt x="566" y="198"/>
                    </a:lnTo>
                    <a:cubicBezTo>
                      <a:pt x="563" y="195"/>
                      <a:pt x="560" y="193"/>
                      <a:pt x="558" y="193"/>
                    </a:cubicBezTo>
                    <a:cubicBezTo>
                      <a:pt x="554" y="193"/>
                      <a:pt x="554" y="202"/>
                      <a:pt x="560" y="229"/>
                    </a:cubicBezTo>
                    <a:lnTo>
                      <a:pt x="565" y="240"/>
                    </a:lnTo>
                    <a:lnTo>
                      <a:pt x="565" y="240"/>
                    </a:lnTo>
                    <a:cubicBezTo>
                      <a:pt x="594" y="380"/>
                      <a:pt x="588" y="426"/>
                      <a:pt x="565" y="426"/>
                    </a:cubicBezTo>
                    <a:cubicBezTo>
                      <a:pt x="521" y="426"/>
                      <a:pt x="413" y="256"/>
                      <a:pt x="367" y="256"/>
                    </a:cubicBezTo>
                    <a:cubicBezTo>
                      <a:pt x="343" y="256"/>
                      <a:pt x="336" y="305"/>
                      <a:pt x="367" y="458"/>
                    </a:cubicBezTo>
                    <a:cubicBezTo>
                      <a:pt x="367" y="393"/>
                      <a:pt x="371" y="366"/>
                      <a:pt x="378" y="366"/>
                    </a:cubicBezTo>
                    <a:cubicBezTo>
                      <a:pt x="389" y="366"/>
                      <a:pt x="407" y="434"/>
                      <a:pt x="429" y="526"/>
                    </a:cubicBezTo>
                    <a:lnTo>
                      <a:pt x="429" y="526"/>
                    </a:lnTo>
                    <a:cubicBezTo>
                      <a:pt x="240" y="543"/>
                      <a:pt x="1" y="556"/>
                      <a:pt x="223" y="578"/>
                    </a:cubicBezTo>
                    <a:cubicBezTo>
                      <a:pt x="310" y="589"/>
                      <a:pt x="383" y="596"/>
                      <a:pt x="446" y="601"/>
                    </a:cubicBezTo>
                    <a:lnTo>
                      <a:pt x="446" y="601"/>
                    </a:lnTo>
                    <a:cubicBezTo>
                      <a:pt x="459" y="660"/>
                      <a:pt x="473" y="723"/>
                      <a:pt x="487" y="782"/>
                    </a:cubicBezTo>
                    <a:cubicBezTo>
                      <a:pt x="475" y="891"/>
                      <a:pt x="487" y="999"/>
                      <a:pt x="499" y="1119"/>
                    </a:cubicBezTo>
                    <a:cubicBezTo>
                      <a:pt x="528" y="1211"/>
                      <a:pt x="539" y="1224"/>
                      <a:pt x="547" y="1224"/>
                    </a:cubicBezTo>
                    <a:cubicBezTo>
                      <a:pt x="549" y="1224"/>
                      <a:pt x="552" y="1222"/>
                      <a:pt x="554" y="1222"/>
                    </a:cubicBezTo>
                    <a:cubicBezTo>
                      <a:pt x="556" y="1222"/>
                      <a:pt x="557" y="1223"/>
                      <a:pt x="560" y="1227"/>
                    </a:cubicBezTo>
                    <a:cubicBezTo>
                      <a:pt x="571" y="1320"/>
                      <a:pt x="594" y="1480"/>
                      <a:pt x="563" y="1480"/>
                    </a:cubicBezTo>
                    <a:cubicBezTo>
                      <a:pt x="562" y="1480"/>
                      <a:pt x="561" y="1480"/>
                      <a:pt x="560" y="1480"/>
                    </a:cubicBezTo>
                    <a:lnTo>
                      <a:pt x="560" y="1480"/>
                    </a:lnTo>
                    <a:cubicBezTo>
                      <a:pt x="620" y="1588"/>
                      <a:pt x="584" y="1672"/>
                      <a:pt x="632" y="1828"/>
                    </a:cubicBezTo>
                    <a:cubicBezTo>
                      <a:pt x="644" y="1879"/>
                      <a:pt x="650" y="1893"/>
                      <a:pt x="653" y="1893"/>
                    </a:cubicBezTo>
                    <a:cubicBezTo>
                      <a:pt x="656" y="1893"/>
                      <a:pt x="657" y="1874"/>
                      <a:pt x="663" y="1874"/>
                    </a:cubicBezTo>
                    <a:cubicBezTo>
                      <a:pt x="666" y="1874"/>
                      <a:pt x="671" y="1880"/>
                      <a:pt x="680" y="1901"/>
                    </a:cubicBezTo>
                    <a:lnTo>
                      <a:pt x="800" y="2526"/>
                    </a:lnTo>
                    <a:cubicBezTo>
                      <a:pt x="791" y="2580"/>
                      <a:pt x="782" y="2704"/>
                      <a:pt x="752" y="2704"/>
                    </a:cubicBezTo>
                    <a:cubicBezTo>
                      <a:pt x="742" y="2704"/>
                      <a:pt x="731" y="2691"/>
                      <a:pt x="716" y="2658"/>
                    </a:cubicBezTo>
                    <a:cubicBezTo>
                      <a:pt x="697" y="2566"/>
                      <a:pt x="698" y="2541"/>
                      <a:pt x="706" y="2541"/>
                    </a:cubicBezTo>
                    <a:cubicBezTo>
                      <a:pt x="716" y="2541"/>
                      <a:pt x="736" y="2579"/>
                      <a:pt x="745" y="2579"/>
                    </a:cubicBezTo>
                    <a:cubicBezTo>
                      <a:pt x="752" y="2579"/>
                      <a:pt x="751" y="2552"/>
                      <a:pt x="728" y="2454"/>
                    </a:cubicBezTo>
                    <a:cubicBezTo>
                      <a:pt x="722" y="2478"/>
                      <a:pt x="717" y="2488"/>
                      <a:pt x="711" y="2488"/>
                    </a:cubicBezTo>
                    <a:cubicBezTo>
                      <a:pt x="680" y="2488"/>
                      <a:pt x="646" y="2182"/>
                      <a:pt x="596" y="2141"/>
                    </a:cubicBezTo>
                    <a:lnTo>
                      <a:pt x="596" y="2141"/>
                    </a:lnTo>
                    <a:cubicBezTo>
                      <a:pt x="608" y="2297"/>
                      <a:pt x="632" y="2454"/>
                      <a:pt x="680" y="2610"/>
                    </a:cubicBezTo>
                    <a:lnTo>
                      <a:pt x="680" y="2574"/>
                    </a:lnTo>
                    <a:cubicBezTo>
                      <a:pt x="740" y="2766"/>
                      <a:pt x="776" y="2971"/>
                      <a:pt x="800" y="3175"/>
                    </a:cubicBezTo>
                    <a:cubicBezTo>
                      <a:pt x="791" y="3166"/>
                      <a:pt x="784" y="3164"/>
                      <a:pt x="779" y="3164"/>
                    </a:cubicBezTo>
                    <a:cubicBezTo>
                      <a:pt x="773" y="3164"/>
                      <a:pt x="769" y="3166"/>
                      <a:pt x="765" y="3166"/>
                    </a:cubicBezTo>
                    <a:cubicBezTo>
                      <a:pt x="758" y="3166"/>
                      <a:pt x="752" y="3157"/>
                      <a:pt x="740" y="3103"/>
                    </a:cubicBezTo>
                    <a:lnTo>
                      <a:pt x="740" y="3103"/>
                    </a:lnTo>
                    <a:lnTo>
                      <a:pt x="776" y="3308"/>
                    </a:lnTo>
                    <a:cubicBezTo>
                      <a:pt x="782" y="3320"/>
                      <a:pt x="789" y="3333"/>
                      <a:pt x="793" y="3333"/>
                    </a:cubicBezTo>
                    <a:cubicBezTo>
                      <a:pt x="797" y="3333"/>
                      <a:pt x="800" y="3324"/>
                      <a:pt x="800" y="3296"/>
                    </a:cubicBezTo>
                    <a:cubicBezTo>
                      <a:pt x="824" y="3380"/>
                      <a:pt x="848" y="3476"/>
                      <a:pt x="848" y="3560"/>
                    </a:cubicBezTo>
                    <a:cubicBezTo>
                      <a:pt x="836" y="3596"/>
                      <a:pt x="1161" y="4595"/>
                      <a:pt x="1150" y="4595"/>
                    </a:cubicBezTo>
                    <a:cubicBezTo>
                      <a:pt x="1150" y="4595"/>
                      <a:pt x="1149" y="4595"/>
                      <a:pt x="1149" y="4594"/>
                    </a:cubicBezTo>
                    <a:lnTo>
                      <a:pt x="1149" y="4594"/>
                    </a:lnTo>
                    <a:cubicBezTo>
                      <a:pt x="1155" y="4652"/>
                      <a:pt x="1165" y="4709"/>
                      <a:pt x="1176" y="4767"/>
                    </a:cubicBezTo>
                    <a:lnTo>
                      <a:pt x="1176" y="4767"/>
                    </a:lnTo>
                    <a:cubicBezTo>
                      <a:pt x="1172" y="4749"/>
                      <a:pt x="1167" y="4732"/>
                      <a:pt x="1161" y="4714"/>
                    </a:cubicBezTo>
                    <a:lnTo>
                      <a:pt x="1041" y="4270"/>
                    </a:lnTo>
                    <a:cubicBezTo>
                      <a:pt x="957" y="3987"/>
                      <a:pt x="882" y="3722"/>
                      <a:pt x="880" y="3722"/>
                    </a:cubicBezTo>
                    <a:lnTo>
                      <a:pt x="880" y="3722"/>
                    </a:lnTo>
                    <a:cubicBezTo>
                      <a:pt x="880" y="3722"/>
                      <a:pt x="881" y="3728"/>
                      <a:pt x="884" y="3740"/>
                    </a:cubicBezTo>
                    <a:cubicBezTo>
                      <a:pt x="884" y="3861"/>
                      <a:pt x="1341" y="5376"/>
                      <a:pt x="1329" y="5472"/>
                    </a:cubicBezTo>
                    <a:cubicBezTo>
                      <a:pt x="1350" y="5568"/>
                      <a:pt x="1381" y="5683"/>
                      <a:pt x="1396" y="5683"/>
                    </a:cubicBezTo>
                    <a:cubicBezTo>
                      <a:pt x="1398" y="5683"/>
                      <a:pt x="1400" y="5681"/>
                      <a:pt x="1401" y="5676"/>
                    </a:cubicBezTo>
                    <a:lnTo>
                      <a:pt x="1401" y="5676"/>
                    </a:lnTo>
                    <a:cubicBezTo>
                      <a:pt x="1409" y="5738"/>
                      <a:pt x="1407" y="5755"/>
                      <a:pt x="1401" y="5755"/>
                    </a:cubicBezTo>
                    <a:cubicBezTo>
                      <a:pt x="1392" y="5755"/>
                      <a:pt x="1376" y="5724"/>
                      <a:pt x="1365" y="5724"/>
                    </a:cubicBezTo>
                    <a:cubicBezTo>
                      <a:pt x="1358" y="5724"/>
                      <a:pt x="1353" y="5735"/>
                      <a:pt x="1353" y="5773"/>
                    </a:cubicBezTo>
                    <a:cubicBezTo>
                      <a:pt x="1353" y="5773"/>
                      <a:pt x="1356" y="5767"/>
                      <a:pt x="1361" y="5767"/>
                    </a:cubicBezTo>
                    <a:cubicBezTo>
                      <a:pt x="1365" y="5767"/>
                      <a:pt x="1371" y="5773"/>
                      <a:pt x="1377" y="5797"/>
                    </a:cubicBezTo>
                    <a:lnTo>
                      <a:pt x="1377" y="5929"/>
                    </a:lnTo>
                    <a:cubicBezTo>
                      <a:pt x="1461" y="6206"/>
                      <a:pt x="1510" y="6626"/>
                      <a:pt x="1618" y="6915"/>
                    </a:cubicBezTo>
                    <a:cubicBezTo>
                      <a:pt x="1546" y="6807"/>
                      <a:pt x="1473" y="6699"/>
                      <a:pt x="1425" y="6578"/>
                    </a:cubicBezTo>
                    <a:lnTo>
                      <a:pt x="1425" y="6542"/>
                    </a:lnTo>
                    <a:cubicBezTo>
                      <a:pt x="1414" y="6519"/>
                      <a:pt x="1369" y="6373"/>
                      <a:pt x="1355" y="6373"/>
                    </a:cubicBezTo>
                    <a:cubicBezTo>
                      <a:pt x="1354" y="6373"/>
                      <a:pt x="1354" y="6373"/>
                      <a:pt x="1353" y="6374"/>
                    </a:cubicBezTo>
                    <a:cubicBezTo>
                      <a:pt x="1377" y="6554"/>
                      <a:pt x="1413" y="6723"/>
                      <a:pt x="1473" y="6903"/>
                    </a:cubicBezTo>
                    <a:lnTo>
                      <a:pt x="1473" y="7011"/>
                    </a:lnTo>
                    <a:lnTo>
                      <a:pt x="1485" y="7011"/>
                    </a:lnTo>
                    <a:cubicBezTo>
                      <a:pt x="1485" y="7047"/>
                      <a:pt x="1485" y="7057"/>
                      <a:pt x="1483" y="7057"/>
                    </a:cubicBezTo>
                    <a:cubicBezTo>
                      <a:pt x="1481" y="7057"/>
                      <a:pt x="1478" y="7052"/>
                      <a:pt x="1473" y="7047"/>
                    </a:cubicBezTo>
                    <a:lnTo>
                      <a:pt x="1473" y="7035"/>
                    </a:lnTo>
                    <a:lnTo>
                      <a:pt x="1473" y="7035"/>
                    </a:lnTo>
                    <a:cubicBezTo>
                      <a:pt x="1425" y="7156"/>
                      <a:pt x="1666" y="7733"/>
                      <a:pt x="1702" y="8081"/>
                    </a:cubicBezTo>
                    <a:cubicBezTo>
                      <a:pt x="1726" y="8178"/>
                      <a:pt x="1714" y="8081"/>
                      <a:pt x="1750" y="8202"/>
                    </a:cubicBezTo>
                    <a:cubicBezTo>
                      <a:pt x="1798" y="8550"/>
                      <a:pt x="1834" y="8791"/>
                      <a:pt x="1894" y="9140"/>
                    </a:cubicBezTo>
                    <a:cubicBezTo>
                      <a:pt x="1918" y="9192"/>
                      <a:pt x="1933" y="9222"/>
                      <a:pt x="1942" y="9222"/>
                    </a:cubicBezTo>
                    <a:cubicBezTo>
                      <a:pt x="1951" y="9222"/>
                      <a:pt x="1954" y="9189"/>
                      <a:pt x="1954" y="9116"/>
                    </a:cubicBezTo>
                    <a:lnTo>
                      <a:pt x="2003" y="9380"/>
                    </a:lnTo>
                    <a:cubicBezTo>
                      <a:pt x="1986" y="9349"/>
                      <a:pt x="1975" y="9336"/>
                      <a:pt x="1967" y="9336"/>
                    </a:cubicBezTo>
                    <a:cubicBezTo>
                      <a:pt x="1928" y="9336"/>
                      <a:pt x="1992" y="9698"/>
                      <a:pt x="1955" y="9698"/>
                    </a:cubicBezTo>
                    <a:cubicBezTo>
                      <a:pt x="1948" y="9698"/>
                      <a:pt x="1936" y="9682"/>
                      <a:pt x="1918" y="9645"/>
                    </a:cubicBezTo>
                    <a:lnTo>
                      <a:pt x="1918" y="9645"/>
                    </a:lnTo>
                    <a:cubicBezTo>
                      <a:pt x="1930" y="9777"/>
                      <a:pt x="1954" y="9909"/>
                      <a:pt x="1991" y="10042"/>
                    </a:cubicBezTo>
                    <a:cubicBezTo>
                      <a:pt x="2015" y="10054"/>
                      <a:pt x="2051" y="10066"/>
                      <a:pt x="2087" y="10258"/>
                    </a:cubicBezTo>
                    <a:cubicBezTo>
                      <a:pt x="2123" y="10523"/>
                      <a:pt x="2111" y="10462"/>
                      <a:pt x="2135" y="10679"/>
                    </a:cubicBezTo>
                    <a:cubicBezTo>
                      <a:pt x="2132" y="10695"/>
                      <a:pt x="2127" y="10701"/>
                      <a:pt x="2123" y="10701"/>
                    </a:cubicBezTo>
                    <a:cubicBezTo>
                      <a:pt x="2113" y="10701"/>
                      <a:pt x="2101" y="10674"/>
                      <a:pt x="2092" y="10674"/>
                    </a:cubicBezTo>
                    <a:cubicBezTo>
                      <a:pt x="2090" y="10674"/>
                      <a:pt x="2088" y="10676"/>
                      <a:pt x="2087" y="10679"/>
                    </a:cubicBezTo>
                    <a:cubicBezTo>
                      <a:pt x="2183" y="11016"/>
                      <a:pt x="2099" y="10979"/>
                      <a:pt x="2171" y="11304"/>
                    </a:cubicBezTo>
                    <a:cubicBezTo>
                      <a:pt x="2219" y="11497"/>
                      <a:pt x="2303" y="11893"/>
                      <a:pt x="2339" y="11893"/>
                    </a:cubicBezTo>
                    <a:cubicBezTo>
                      <a:pt x="2385" y="12086"/>
                      <a:pt x="2382" y="12132"/>
                      <a:pt x="2362" y="12132"/>
                    </a:cubicBezTo>
                    <a:cubicBezTo>
                      <a:pt x="2356" y="12132"/>
                      <a:pt x="2348" y="12128"/>
                      <a:pt x="2339" y="12122"/>
                    </a:cubicBezTo>
                    <a:lnTo>
                      <a:pt x="2339" y="12122"/>
                    </a:lnTo>
                    <a:lnTo>
                      <a:pt x="2375" y="12338"/>
                    </a:lnTo>
                    <a:cubicBezTo>
                      <a:pt x="2231" y="11641"/>
                      <a:pt x="2075" y="10895"/>
                      <a:pt x="1942" y="10162"/>
                    </a:cubicBezTo>
                    <a:lnTo>
                      <a:pt x="1942" y="10162"/>
                    </a:lnTo>
                    <a:cubicBezTo>
                      <a:pt x="2147" y="11785"/>
                      <a:pt x="2423" y="13673"/>
                      <a:pt x="2977" y="14840"/>
                    </a:cubicBezTo>
                    <a:cubicBezTo>
                      <a:pt x="2844" y="15008"/>
                      <a:pt x="3109" y="16559"/>
                      <a:pt x="3157" y="16583"/>
                    </a:cubicBezTo>
                    <a:cubicBezTo>
                      <a:pt x="3253" y="16896"/>
                      <a:pt x="3337" y="17208"/>
                      <a:pt x="3434" y="17533"/>
                    </a:cubicBezTo>
                    <a:cubicBezTo>
                      <a:pt x="3530" y="17870"/>
                      <a:pt x="3614" y="18219"/>
                      <a:pt x="3698" y="18567"/>
                    </a:cubicBezTo>
                    <a:cubicBezTo>
                      <a:pt x="3746" y="18748"/>
                      <a:pt x="3782" y="18916"/>
                      <a:pt x="3830" y="19096"/>
                    </a:cubicBezTo>
                    <a:cubicBezTo>
                      <a:pt x="3890" y="19373"/>
                      <a:pt x="3951" y="19637"/>
                      <a:pt x="4011" y="19914"/>
                    </a:cubicBezTo>
                    <a:cubicBezTo>
                      <a:pt x="4287" y="21117"/>
                      <a:pt x="4540" y="22343"/>
                      <a:pt x="4816" y="23678"/>
                    </a:cubicBezTo>
                    <a:cubicBezTo>
                      <a:pt x="5117" y="22403"/>
                      <a:pt x="5430" y="21105"/>
                      <a:pt x="5754" y="19794"/>
                    </a:cubicBezTo>
                    <a:cubicBezTo>
                      <a:pt x="5923" y="19108"/>
                      <a:pt x="6235" y="17822"/>
                      <a:pt x="6548" y="16535"/>
                    </a:cubicBezTo>
                    <a:cubicBezTo>
                      <a:pt x="6849" y="15345"/>
                      <a:pt x="7137" y="14142"/>
                      <a:pt x="7318" y="13493"/>
                    </a:cubicBezTo>
                    <a:cubicBezTo>
                      <a:pt x="7366" y="13300"/>
                      <a:pt x="7414" y="13108"/>
                      <a:pt x="7462" y="12916"/>
                    </a:cubicBezTo>
                    <a:lnTo>
                      <a:pt x="7462" y="12916"/>
                    </a:lnTo>
                    <a:lnTo>
                      <a:pt x="7294" y="13553"/>
                    </a:lnTo>
                    <a:cubicBezTo>
                      <a:pt x="7426" y="12735"/>
                      <a:pt x="7558" y="12002"/>
                      <a:pt x="7690" y="11292"/>
                    </a:cubicBezTo>
                    <a:lnTo>
                      <a:pt x="7690" y="11292"/>
                    </a:lnTo>
                    <a:cubicBezTo>
                      <a:pt x="7618" y="11436"/>
                      <a:pt x="7570" y="11569"/>
                      <a:pt x="7522" y="11713"/>
                    </a:cubicBezTo>
                    <a:lnTo>
                      <a:pt x="7618" y="11364"/>
                    </a:lnTo>
                    <a:cubicBezTo>
                      <a:pt x="7618" y="11016"/>
                      <a:pt x="7799" y="10270"/>
                      <a:pt x="7859" y="9897"/>
                    </a:cubicBezTo>
                    <a:cubicBezTo>
                      <a:pt x="7860" y="9910"/>
                      <a:pt x="7863" y="9916"/>
                      <a:pt x="7867" y="9916"/>
                    </a:cubicBezTo>
                    <a:cubicBezTo>
                      <a:pt x="7890" y="9916"/>
                      <a:pt x="7951" y="9672"/>
                      <a:pt x="8003" y="9464"/>
                    </a:cubicBezTo>
                    <a:lnTo>
                      <a:pt x="8003" y="9464"/>
                    </a:lnTo>
                    <a:lnTo>
                      <a:pt x="7955" y="9561"/>
                    </a:lnTo>
                    <a:cubicBezTo>
                      <a:pt x="8183" y="8623"/>
                      <a:pt x="8412" y="7528"/>
                      <a:pt x="8604" y="6699"/>
                    </a:cubicBezTo>
                    <a:cubicBezTo>
                      <a:pt x="8628" y="6614"/>
                      <a:pt x="8652" y="6530"/>
                      <a:pt x="8688" y="6446"/>
                    </a:cubicBezTo>
                    <a:lnTo>
                      <a:pt x="8845" y="5640"/>
                    </a:lnTo>
                    <a:cubicBezTo>
                      <a:pt x="8847" y="5644"/>
                      <a:pt x="8848" y="5645"/>
                      <a:pt x="8851" y="5645"/>
                    </a:cubicBezTo>
                    <a:cubicBezTo>
                      <a:pt x="8885" y="5645"/>
                      <a:pt x="8976" y="5257"/>
                      <a:pt x="8989" y="5257"/>
                    </a:cubicBezTo>
                    <a:cubicBezTo>
                      <a:pt x="8992" y="5257"/>
                      <a:pt x="8991" y="5273"/>
                      <a:pt x="8986" y="5310"/>
                    </a:cubicBezTo>
                    <a:lnTo>
                      <a:pt x="8986" y="5310"/>
                    </a:lnTo>
                    <a:cubicBezTo>
                      <a:pt x="9073" y="4719"/>
                      <a:pt x="9233" y="4140"/>
                      <a:pt x="9314" y="3572"/>
                    </a:cubicBezTo>
                    <a:cubicBezTo>
                      <a:pt x="9422" y="3043"/>
                      <a:pt x="9542" y="2514"/>
                      <a:pt x="9662" y="1973"/>
                    </a:cubicBezTo>
                    <a:cubicBezTo>
                      <a:pt x="9807" y="1323"/>
                      <a:pt x="9951" y="662"/>
                      <a:pt x="10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0"/>
        <p:cNvGrpSpPr/>
        <p:nvPr/>
      </p:nvGrpSpPr>
      <p:grpSpPr>
        <a:xfrm>
          <a:off x="0" y="0"/>
          <a:ext cx="0" cy="0"/>
          <a:chOff x="0" y="0"/>
          <a:chExt cx="0" cy="0"/>
        </a:xfrm>
      </p:grpSpPr>
      <p:sp>
        <p:nvSpPr>
          <p:cNvPr id="1821" name="Google Shape;1821;p55"/>
          <p:cNvSpPr txBox="1">
            <a:spLocks noGrp="1"/>
          </p:cNvSpPr>
          <p:nvPr>
            <p:ph type="title"/>
          </p:nvPr>
        </p:nvSpPr>
        <p:spPr>
          <a:xfrm>
            <a:off x="2254102" y="507192"/>
            <a:ext cx="5229368" cy="712500"/>
          </a:xfrm>
          <a:prstGeom prst="rect">
            <a:avLst/>
          </a:prstGeom>
        </p:spPr>
        <p:txBody>
          <a:bodyPr spcFirstLastPara="1" wrap="square" lIns="91425" tIns="91425" rIns="91425" bIns="91425" anchor="t" anchorCtr="0">
            <a:noAutofit/>
          </a:bodyPr>
          <a:lstStyle/>
          <a:p>
            <a:r>
              <a:rPr lang="es-NI" dirty="0"/>
              <a:t>Proceso centrado en la arquitectura</a:t>
            </a:r>
          </a:p>
        </p:txBody>
      </p:sp>
      <p:sp>
        <p:nvSpPr>
          <p:cNvPr id="1822" name="Google Shape;1822;p55"/>
          <p:cNvSpPr txBox="1">
            <a:spLocks noGrp="1"/>
          </p:cNvSpPr>
          <p:nvPr>
            <p:ph type="subTitle" idx="1"/>
          </p:nvPr>
        </p:nvSpPr>
        <p:spPr>
          <a:xfrm>
            <a:off x="4279998" y="1869399"/>
            <a:ext cx="3341700" cy="2127900"/>
          </a:xfrm>
          <a:prstGeom prst="rect">
            <a:avLst/>
          </a:prstGeom>
        </p:spPr>
        <p:txBody>
          <a:bodyPr spcFirstLastPara="1" wrap="square" lIns="91425" tIns="91425" rIns="91425" bIns="91425" anchor="t" anchorCtr="0">
            <a:noAutofit/>
          </a:bodyPr>
          <a:lstStyle/>
          <a:p>
            <a:pPr marL="0" lvl="0" indent="0"/>
            <a:r>
              <a:rPr lang="es-NI" dirty="0"/>
              <a:t>La arquitectura involucra los aspectos estáticos y dinámicos más significativos del sistema, está relacionada con la toma de decisiones que indican la forma de construcción del sistema </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63"/>
          <p:cNvSpPr txBox="1">
            <a:spLocks noGrp="1"/>
          </p:cNvSpPr>
          <p:nvPr>
            <p:ph type="ctrTitle"/>
          </p:nvPr>
        </p:nvSpPr>
        <p:spPr>
          <a:xfrm>
            <a:off x="722400" y="348473"/>
            <a:ext cx="7699200" cy="941700"/>
          </a:xfrm>
          <a:prstGeom prst="rect">
            <a:avLst/>
          </a:prstGeom>
        </p:spPr>
        <p:txBody>
          <a:bodyPr spcFirstLastPara="1" wrap="square" lIns="91425" tIns="91425" rIns="91425" bIns="91425" anchor="t" anchorCtr="0">
            <a:noAutofit/>
          </a:bodyPr>
          <a:lstStyle/>
          <a:p>
            <a:r>
              <a:rPr lang="es-NI" b="1" dirty="0"/>
              <a:t>Proceso iterativo e incremental</a:t>
            </a:r>
            <a:r>
              <a:rPr lang="es-NI" dirty="0"/>
              <a:t> </a:t>
            </a:r>
          </a:p>
        </p:txBody>
      </p:sp>
      <p:sp>
        <p:nvSpPr>
          <p:cNvPr id="1975" name="Google Shape;1975;p63"/>
          <p:cNvSpPr txBox="1">
            <a:spLocks noGrp="1"/>
          </p:cNvSpPr>
          <p:nvPr>
            <p:ph type="subTitle" idx="1"/>
          </p:nvPr>
        </p:nvSpPr>
        <p:spPr>
          <a:xfrm>
            <a:off x="5002702" y="1735412"/>
            <a:ext cx="3039977" cy="1877700"/>
          </a:xfrm>
          <a:prstGeom prst="rect">
            <a:avLst/>
          </a:prstGeom>
        </p:spPr>
        <p:txBody>
          <a:bodyPr spcFirstLastPara="1" wrap="square" lIns="91425" tIns="91425" rIns="91425" bIns="91425" anchor="t" anchorCtr="0">
            <a:noAutofit/>
          </a:bodyPr>
          <a:lstStyle/>
          <a:p>
            <a:r>
              <a:rPr lang="es-NI" sz="1400" dirty="0"/>
              <a:t>RUP propone tener un proceso iterativo e incremental en donde el trabajo se divide en partes más pequeñas o mini proyectos, permitiendo generar un equilibrio entre casos de uso y arquitectura. Cada mini proyecto se puede ver como una iteración</a:t>
            </a:r>
          </a:p>
        </p:txBody>
      </p:sp>
      <p:pic>
        <p:nvPicPr>
          <p:cNvPr id="6" name="Imagen 5">
            <a:extLst>
              <a:ext uri="{FF2B5EF4-FFF2-40B4-BE49-F238E27FC236}">
                <a16:creationId xmlns:a16="http://schemas.microsoft.com/office/drawing/2014/main" id="{B859DB95-7CD4-0C45-B30B-83B68DE3B477}"/>
              </a:ext>
            </a:extLst>
          </p:cNvPr>
          <p:cNvPicPr/>
          <p:nvPr/>
        </p:nvPicPr>
        <p:blipFill>
          <a:blip r:embed="rId3">
            <a:extLst>
              <a:ext uri="{28A0092B-C50C-407E-A947-70E740481C1C}">
                <a14:useLocalDpi xmlns:a14="http://schemas.microsoft.com/office/drawing/2010/main" val="0"/>
              </a:ext>
            </a:extLst>
          </a:blip>
          <a:stretch>
            <a:fillRect/>
          </a:stretch>
        </p:blipFill>
        <p:spPr>
          <a:xfrm>
            <a:off x="822223" y="1290173"/>
            <a:ext cx="4010358" cy="2998381"/>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56"/>
        <p:cNvGrpSpPr/>
        <p:nvPr/>
      </p:nvGrpSpPr>
      <p:grpSpPr>
        <a:xfrm>
          <a:off x="0" y="0"/>
          <a:ext cx="0" cy="0"/>
          <a:chOff x="0" y="0"/>
          <a:chExt cx="0" cy="0"/>
        </a:xfrm>
      </p:grpSpPr>
      <p:sp>
        <p:nvSpPr>
          <p:cNvPr id="3057" name="Google Shape;3057;p81"/>
          <p:cNvSpPr txBox="1">
            <a:spLocks noGrp="1"/>
          </p:cNvSpPr>
          <p:nvPr>
            <p:ph type="ctrTitle"/>
          </p:nvPr>
        </p:nvSpPr>
        <p:spPr>
          <a:xfrm>
            <a:off x="1964851" y="242761"/>
            <a:ext cx="5214300" cy="946200"/>
          </a:xfrm>
          <a:prstGeom prst="rect">
            <a:avLst/>
          </a:prstGeom>
        </p:spPr>
        <p:txBody>
          <a:bodyPr spcFirstLastPara="1" wrap="square" lIns="91425" tIns="91425" rIns="91425" bIns="91425" anchor="ctr" anchorCtr="0">
            <a:noAutofit/>
          </a:bodyPr>
          <a:lstStyle/>
          <a:p>
            <a:r>
              <a:rPr lang="es-NI" b="1" dirty="0"/>
              <a:t>Ciclo de vida</a:t>
            </a:r>
          </a:p>
        </p:txBody>
      </p:sp>
      <p:sp>
        <p:nvSpPr>
          <p:cNvPr id="3058" name="Google Shape;3058;p81"/>
          <p:cNvSpPr txBox="1"/>
          <p:nvPr/>
        </p:nvSpPr>
        <p:spPr>
          <a:xfrm>
            <a:off x="4795284" y="3642020"/>
            <a:ext cx="3858750" cy="868978"/>
          </a:xfrm>
          <a:prstGeom prst="rect">
            <a:avLst/>
          </a:prstGeom>
          <a:noFill/>
          <a:ln>
            <a:noFill/>
          </a:ln>
        </p:spPr>
        <p:txBody>
          <a:bodyPr spcFirstLastPara="1" wrap="square" lIns="91425" tIns="91425" rIns="91425" bIns="91425" anchor="t" anchorCtr="0">
            <a:noAutofit/>
          </a:bodyPr>
          <a:lstStyle/>
          <a:p>
            <a:pPr lvl="0" algn="ctr"/>
            <a:r>
              <a:rPr lang="es-NI" sz="1200" dirty="0"/>
              <a:t>El ciclo de vida del RUP es una implementación del Desarrollo en espiral. Fue creado ensamblando los elementos en secuencias semi-ordenadas. El ciclo de vida organiza las tareas en fases e iteraciones. </a:t>
            </a:r>
            <a:r>
              <a:rPr lang="es-NI" sz="1100" dirty="0"/>
              <a:t> </a:t>
            </a:r>
            <a:endParaRPr sz="1050" dirty="0">
              <a:solidFill>
                <a:schemeClr val="dk1"/>
              </a:solidFill>
              <a:latin typeface="Nanum Gothic"/>
              <a:ea typeface="Nanum Gothic"/>
              <a:cs typeface="Nanum Gothic"/>
              <a:sym typeface="Nanum Gothic"/>
            </a:endParaRPr>
          </a:p>
        </p:txBody>
      </p:sp>
      <p:sp>
        <p:nvSpPr>
          <p:cNvPr id="3059" name="Google Shape;3059;p81"/>
          <p:cNvSpPr txBox="1">
            <a:spLocks noGrp="1"/>
          </p:cNvSpPr>
          <p:nvPr>
            <p:ph type="ctrTitle" idx="4294967295"/>
          </p:nvPr>
        </p:nvSpPr>
        <p:spPr>
          <a:xfrm>
            <a:off x="353853" y="1188961"/>
            <a:ext cx="2122214" cy="364200"/>
          </a:xfrm>
          <a:prstGeom prst="rect">
            <a:avLst/>
          </a:prstGeom>
        </p:spPr>
        <p:txBody>
          <a:bodyPr spcFirstLastPara="1" wrap="square" lIns="91425" tIns="91425" rIns="91425" bIns="91425" anchor="t" anchorCtr="0">
            <a:noAutofit/>
          </a:bodyPr>
          <a:lstStyle/>
          <a:p>
            <a:pPr lvl="0" algn="ctr"/>
            <a:r>
              <a:rPr lang="es-NI" sz="2800" b="1" dirty="0"/>
              <a:t>Fase de Inicio</a:t>
            </a:r>
            <a:r>
              <a:rPr lang="es-NI" sz="1800" dirty="0"/>
              <a:t> </a:t>
            </a:r>
            <a:endParaRPr sz="1800" dirty="0"/>
          </a:p>
        </p:txBody>
      </p:sp>
      <p:sp>
        <p:nvSpPr>
          <p:cNvPr id="3060" name="Google Shape;3060;p81"/>
          <p:cNvSpPr txBox="1">
            <a:spLocks noGrp="1"/>
          </p:cNvSpPr>
          <p:nvPr>
            <p:ph type="ctrTitle" idx="4294967295"/>
          </p:nvPr>
        </p:nvSpPr>
        <p:spPr>
          <a:xfrm>
            <a:off x="2661437" y="1349744"/>
            <a:ext cx="1828800" cy="364200"/>
          </a:xfrm>
          <a:prstGeom prst="rect">
            <a:avLst/>
          </a:prstGeom>
        </p:spPr>
        <p:txBody>
          <a:bodyPr spcFirstLastPara="1" wrap="square" lIns="91425" tIns="91425" rIns="91425" bIns="91425" anchor="t" anchorCtr="0">
            <a:noAutofit/>
          </a:bodyPr>
          <a:lstStyle/>
          <a:p>
            <a:pPr lvl="0" algn="ctr"/>
            <a:r>
              <a:rPr lang="es-NI" sz="2400" b="1" dirty="0"/>
              <a:t>Fase de elaboración</a:t>
            </a:r>
            <a:r>
              <a:rPr lang="es-NI" sz="1600" dirty="0"/>
              <a:t> </a:t>
            </a:r>
            <a:endParaRPr sz="1600" dirty="0"/>
          </a:p>
        </p:txBody>
      </p:sp>
      <p:sp>
        <p:nvSpPr>
          <p:cNvPr id="3061" name="Google Shape;3061;p81"/>
          <p:cNvSpPr txBox="1">
            <a:spLocks noGrp="1"/>
          </p:cNvSpPr>
          <p:nvPr>
            <p:ph type="ctrTitle" idx="4294967295"/>
          </p:nvPr>
        </p:nvSpPr>
        <p:spPr>
          <a:xfrm>
            <a:off x="647267" y="2706013"/>
            <a:ext cx="1828800" cy="364200"/>
          </a:xfrm>
          <a:prstGeom prst="rect">
            <a:avLst/>
          </a:prstGeom>
        </p:spPr>
        <p:txBody>
          <a:bodyPr spcFirstLastPara="1" wrap="square" lIns="91425" tIns="91425" rIns="91425" bIns="91425" anchor="t" anchorCtr="0">
            <a:noAutofit/>
          </a:bodyPr>
          <a:lstStyle/>
          <a:p>
            <a:pPr lvl="0" algn="ctr"/>
            <a:r>
              <a:rPr lang="es-NI" sz="2400" b="1" dirty="0"/>
              <a:t>Fase de Desarrollo</a:t>
            </a:r>
            <a:r>
              <a:rPr lang="es-NI" sz="1600" dirty="0"/>
              <a:t> </a:t>
            </a:r>
            <a:endParaRPr sz="1600" dirty="0"/>
          </a:p>
        </p:txBody>
      </p:sp>
      <p:sp>
        <p:nvSpPr>
          <p:cNvPr id="3063" name="Google Shape;3063;p81"/>
          <p:cNvSpPr txBox="1">
            <a:spLocks noGrp="1"/>
          </p:cNvSpPr>
          <p:nvPr>
            <p:ph type="ctrTitle" idx="4294967295"/>
          </p:nvPr>
        </p:nvSpPr>
        <p:spPr>
          <a:xfrm>
            <a:off x="2661437" y="2706013"/>
            <a:ext cx="1828800" cy="364200"/>
          </a:xfrm>
          <a:prstGeom prst="rect">
            <a:avLst/>
          </a:prstGeom>
        </p:spPr>
        <p:txBody>
          <a:bodyPr spcFirstLastPara="1" wrap="square" lIns="91425" tIns="91425" rIns="91425" bIns="91425" anchor="t" anchorCtr="0">
            <a:noAutofit/>
          </a:bodyPr>
          <a:lstStyle/>
          <a:p>
            <a:pPr lvl="0" algn="ctr"/>
            <a:r>
              <a:rPr lang="es-NI" sz="2400" b="1" dirty="0"/>
              <a:t>Fase de Cierre</a:t>
            </a:r>
            <a:r>
              <a:rPr lang="es-NI" sz="1600" dirty="0"/>
              <a:t> </a:t>
            </a:r>
            <a:endParaRPr sz="1600" dirty="0"/>
          </a:p>
        </p:txBody>
      </p:sp>
      <p:pic>
        <p:nvPicPr>
          <p:cNvPr id="17" name="Imagen 16">
            <a:extLst>
              <a:ext uri="{FF2B5EF4-FFF2-40B4-BE49-F238E27FC236}">
                <a16:creationId xmlns:a16="http://schemas.microsoft.com/office/drawing/2014/main" id="{84D46ED4-611A-3C46-9B27-E6DE145180D6}"/>
              </a:ext>
            </a:extLst>
          </p:cNvPr>
          <p:cNvPicPr/>
          <p:nvPr/>
        </p:nvPicPr>
        <p:blipFill>
          <a:blip r:embed="rId3">
            <a:extLst>
              <a:ext uri="{28A0092B-C50C-407E-A947-70E740481C1C}">
                <a14:useLocalDpi xmlns:a14="http://schemas.microsoft.com/office/drawing/2010/main" val="0"/>
              </a:ext>
            </a:extLst>
          </a:blip>
          <a:stretch>
            <a:fillRect/>
          </a:stretch>
        </p:blipFill>
        <p:spPr>
          <a:xfrm>
            <a:off x="4935148" y="1531844"/>
            <a:ext cx="3408900" cy="202034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9"/>
        <p:cNvGrpSpPr/>
        <p:nvPr/>
      </p:nvGrpSpPr>
      <p:grpSpPr>
        <a:xfrm>
          <a:off x="0" y="0"/>
          <a:ext cx="0" cy="0"/>
          <a:chOff x="0" y="0"/>
          <a:chExt cx="0" cy="0"/>
        </a:xfrm>
      </p:grpSpPr>
      <p:sp>
        <p:nvSpPr>
          <p:cNvPr id="1790" name="Google Shape;1790;p51"/>
          <p:cNvSpPr txBox="1">
            <a:spLocks noGrp="1"/>
          </p:cNvSpPr>
          <p:nvPr>
            <p:ph type="title"/>
          </p:nvPr>
        </p:nvSpPr>
        <p:spPr>
          <a:xfrm>
            <a:off x="2838315" y="2240625"/>
            <a:ext cx="3362100" cy="9704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t>ERP</a:t>
            </a:r>
            <a:endParaRPr sz="5400" dirty="0"/>
          </a:p>
        </p:txBody>
      </p:sp>
      <p:sp>
        <p:nvSpPr>
          <p:cNvPr id="1791" name="Google Shape;1791;p51"/>
          <p:cNvSpPr txBox="1">
            <a:spLocks noGrp="1"/>
          </p:cNvSpPr>
          <p:nvPr>
            <p:ph type="title" idx="2"/>
          </p:nvPr>
        </p:nvSpPr>
        <p:spPr>
          <a:xfrm>
            <a:off x="2785730" y="1034875"/>
            <a:ext cx="3467270" cy="18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_tradnl" sz="6600" dirty="0"/>
              <a:t>Sistemas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3"/>
        <p:cNvGrpSpPr/>
        <p:nvPr/>
      </p:nvGrpSpPr>
      <p:grpSpPr>
        <a:xfrm>
          <a:off x="0" y="0"/>
          <a:ext cx="0" cy="0"/>
          <a:chOff x="0" y="0"/>
          <a:chExt cx="0" cy="0"/>
        </a:xfrm>
      </p:grpSpPr>
      <p:sp>
        <p:nvSpPr>
          <p:cNvPr id="2734" name="Google Shape;2734;p72"/>
          <p:cNvSpPr txBox="1">
            <a:spLocks noGrp="1"/>
          </p:cNvSpPr>
          <p:nvPr>
            <p:ph type="ctrTitle"/>
          </p:nvPr>
        </p:nvSpPr>
        <p:spPr>
          <a:xfrm>
            <a:off x="722425" y="349375"/>
            <a:ext cx="7699200" cy="708000"/>
          </a:xfrm>
          <a:prstGeom prst="rect">
            <a:avLst/>
          </a:prstGeom>
        </p:spPr>
        <p:txBody>
          <a:bodyPr spcFirstLastPara="1" wrap="square" lIns="91425" tIns="91425" rIns="91425" bIns="91425" anchor="t" anchorCtr="0">
            <a:noAutofit/>
          </a:bodyPr>
          <a:lstStyle/>
          <a:p>
            <a:r>
              <a:rPr lang="es-NI" b="1" dirty="0"/>
              <a:t>Fases del ciclo de vida RUP</a:t>
            </a:r>
            <a:endParaRPr lang="es-NI" dirty="0"/>
          </a:p>
        </p:txBody>
      </p:sp>
      <p:sp>
        <p:nvSpPr>
          <p:cNvPr id="2735" name="Google Shape;2735;p72"/>
          <p:cNvSpPr txBox="1">
            <a:spLocks noGrp="1"/>
          </p:cNvSpPr>
          <p:nvPr>
            <p:ph type="subTitle" idx="1"/>
          </p:nvPr>
        </p:nvSpPr>
        <p:spPr>
          <a:xfrm>
            <a:off x="170121" y="3453074"/>
            <a:ext cx="3162404" cy="1211155"/>
          </a:xfrm>
          <a:prstGeom prst="rect">
            <a:avLst/>
          </a:prstGeom>
        </p:spPr>
        <p:txBody>
          <a:bodyPr spcFirstLastPara="1" wrap="square" lIns="91425" tIns="91425" rIns="91425" bIns="91425" anchor="t" anchorCtr="0">
            <a:noAutofit/>
          </a:bodyPr>
          <a:lstStyle/>
          <a:p>
            <a:pPr lvl="0">
              <a:buFont typeface="Wingdings" pitchFamily="2" charset="2"/>
              <a:buChar char="Ø"/>
            </a:pPr>
            <a:r>
              <a:rPr lang="es-ES_tradnl" sz="1400" dirty="0"/>
              <a:t>Modelado de negocio</a:t>
            </a:r>
          </a:p>
          <a:p>
            <a:pPr lvl="0">
              <a:buFont typeface="Wingdings" pitchFamily="2" charset="2"/>
              <a:buChar char="Ø"/>
            </a:pPr>
            <a:r>
              <a:rPr lang="es-ES_tradnl" sz="1400" dirty="0"/>
              <a:t>Requisitos</a:t>
            </a:r>
          </a:p>
          <a:p>
            <a:pPr lvl="0">
              <a:buFont typeface="Wingdings" pitchFamily="2" charset="2"/>
              <a:buChar char="Ø"/>
            </a:pPr>
            <a:r>
              <a:rPr lang="es-ES_tradnl" sz="1400" dirty="0"/>
              <a:t>Análisis y Diseño</a:t>
            </a:r>
          </a:p>
          <a:p>
            <a:pPr lvl="0">
              <a:buFont typeface="Wingdings" pitchFamily="2" charset="2"/>
              <a:buChar char="Ø"/>
            </a:pPr>
            <a:r>
              <a:rPr lang="es-ES_tradnl" sz="1400" dirty="0"/>
              <a:t>Implementación</a:t>
            </a:r>
          </a:p>
          <a:p>
            <a:pPr lvl="0">
              <a:buFont typeface="Wingdings" pitchFamily="2" charset="2"/>
              <a:buChar char="Ø"/>
            </a:pPr>
            <a:r>
              <a:rPr lang="es-ES_tradnl" sz="1400" dirty="0"/>
              <a:t>Pruebas</a:t>
            </a:r>
          </a:p>
          <a:p>
            <a:pPr lvl="0">
              <a:buFont typeface="Wingdings" pitchFamily="2" charset="2"/>
              <a:buChar char="Ø"/>
            </a:pPr>
            <a:r>
              <a:rPr lang="es-ES_tradnl" sz="1400" dirty="0"/>
              <a:t>Despliegue</a:t>
            </a:r>
            <a:endParaRPr lang="es-ES_tradnl" dirty="0"/>
          </a:p>
        </p:txBody>
      </p:sp>
      <p:sp>
        <p:nvSpPr>
          <p:cNvPr id="2736" name="Google Shape;2736;p72"/>
          <p:cNvSpPr txBox="1">
            <a:spLocks noGrp="1"/>
          </p:cNvSpPr>
          <p:nvPr>
            <p:ph type="subTitle" idx="2"/>
          </p:nvPr>
        </p:nvSpPr>
        <p:spPr>
          <a:xfrm>
            <a:off x="2839203" y="1106424"/>
            <a:ext cx="2972260" cy="1006800"/>
          </a:xfrm>
          <a:prstGeom prst="rect">
            <a:avLst/>
          </a:prstGeom>
        </p:spPr>
        <p:txBody>
          <a:bodyPr spcFirstLastPara="1" wrap="square" lIns="91425" tIns="91425" rIns="91425" bIns="91425" anchor="t" anchorCtr="0">
            <a:noAutofit/>
          </a:bodyPr>
          <a:lstStyle/>
          <a:p>
            <a:pPr lvl="0">
              <a:buFont typeface="Wingdings" pitchFamily="2" charset="2"/>
              <a:buChar char="Ø"/>
            </a:pPr>
            <a:r>
              <a:rPr lang="es-ES_tradnl" sz="1400" dirty="0"/>
              <a:t>Establece oportunidad y alcance</a:t>
            </a:r>
          </a:p>
          <a:p>
            <a:pPr lvl="0">
              <a:buFont typeface="Wingdings" pitchFamily="2" charset="2"/>
              <a:buChar char="Ø"/>
            </a:pPr>
            <a:r>
              <a:rPr lang="es-ES_tradnl" sz="1400" dirty="0"/>
              <a:t>Identifica las entidades externas o actores con las que se trata</a:t>
            </a:r>
          </a:p>
          <a:p>
            <a:pPr lvl="0">
              <a:buFont typeface="Wingdings" pitchFamily="2" charset="2"/>
              <a:buChar char="Ø"/>
            </a:pPr>
            <a:r>
              <a:rPr lang="es-ES_tradnl" sz="1400" dirty="0"/>
              <a:t>Identifica los casos de uso</a:t>
            </a:r>
          </a:p>
        </p:txBody>
      </p:sp>
      <p:sp>
        <p:nvSpPr>
          <p:cNvPr id="2737" name="Google Shape;2737;p72"/>
          <p:cNvSpPr txBox="1">
            <a:spLocks noGrp="1"/>
          </p:cNvSpPr>
          <p:nvPr>
            <p:ph type="ctrTitle" idx="3"/>
          </p:nvPr>
        </p:nvSpPr>
        <p:spPr>
          <a:xfrm>
            <a:off x="713225" y="3005992"/>
            <a:ext cx="2619300" cy="384900"/>
          </a:xfrm>
          <a:prstGeom prst="rect">
            <a:avLst/>
          </a:prstGeom>
        </p:spPr>
        <p:txBody>
          <a:bodyPr spcFirstLastPara="1" wrap="square" lIns="91425" tIns="91425" rIns="91425" bIns="91425" anchor="t" anchorCtr="0">
            <a:noAutofit/>
          </a:bodyPr>
          <a:lstStyle/>
          <a:p>
            <a:pPr lvl="0"/>
            <a:r>
              <a:rPr lang="es-ES" b="1" dirty="0"/>
              <a:t>Proceso</a:t>
            </a:r>
            <a:r>
              <a:rPr lang="es-NI" dirty="0"/>
              <a:t> </a:t>
            </a:r>
            <a:endParaRPr dirty="0"/>
          </a:p>
        </p:txBody>
      </p:sp>
      <p:sp>
        <p:nvSpPr>
          <p:cNvPr id="2739" name="Google Shape;2739;p72"/>
          <p:cNvSpPr txBox="1">
            <a:spLocks noGrp="1"/>
          </p:cNvSpPr>
          <p:nvPr>
            <p:ph type="subTitle" idx="5"/>
          </p:nvPr>
        </p:nvSpPr>
        <p:spPr>
          <a:xfrm>
            <a:off x="5635256" y="3453075"/>
            <a:ext cx="2795521" cy="1006800"/>
          </a:xfrm>
          <a:prstGeom prst="rect">
            <a:avLst/>
          </a:prstGeom>
        </p:spPr>
        <p:txBody>
          <a:bodyPr spcFirstLastPara="1" wrap="square" lIns="91425" tIns="91425" rIns="91425" bIns="91425" anchor="t" anchorCtr="0">
            <a:noAutofit/>
          </a:bodyPr>
          <a:lstStyle/>
          <a:p>
            <a:pPr lvl="0">
              <a:buFont typeface="Wingdings" pitchFamily="2" charset="2"/>
              <a:buChar char="Ø"/>
            </a:pPr>
            <a:r>
              <a:rPr lang="es-ES_tradnl" dirty="0"/>
              <a:t>Gestión del cambio y configuraciones</a:t>
            </a:r>
          </a:p>
          <a:p>
            <a:pPr lvl="0">
              <a:buFont typeface="Wingdings" pitchFamily="2" charset="2"/>
              <a:buChar char="Ø"/>
            </a:pPr>
            <a:r>
              <a:rPr lang="es-ES_tradnl" dirty="0"/>
              <a:t>Gestión del proyecto</a:t>
            </a:r>
          </a:p>
          <a:p>
            <a:pPr lvl="0">
              <a:buFont typeface="Wingdings" pitchFamily="2" charset="2"/>
              <a:buChar char="Ø"/>
            </a:pPr>
            <a:r>
              <a:rPr lang="es-ES_tradnl" dirty="0"/>
              <a:t>Entorno</a:t>
            </a:r>
          </a:p>
        </p:txBody>
      </p:sp>
      <p:sp>
        <p:nvSpPr>
          <p:cNvPr id="2740" name="Google Shape;2740;p72"/>
          <p:cNvSpPr txBox="1">
            <a:spLocks noGrp="1"/>
          </p:cNvSpPr>
          <p:nvPr>
            <p:ph type="ctrTitle" idx="6"/>
          </p:nvPr>
        </p:nvSpPr>
        <p:spPr>
          <a:xfrm>
            <a:off x="5811463" y="3005992"/>
            <a:ext cx="26193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Soporte</a:t>
            </a:r>
            <a:endParaRPr dirty="0"/>
          </a:p>
        </p:txBody>
      </p:sp>
      <p:grpSp>
        <p:nvGrpSpPr>
          <p:cNvPr id="2741" name="Google Shape;2741;p72"/>
          <p:cNvGrpSpPr/>
          <p:nvPr/>
        </p:nvGrpSpPr>
        <p:grpSpPr>
          <a:xfrm>
            <a:off x="6764558" y="2190263"/>
            <a:ext cx="713119" cy="708047"/>
            <a:chOff x="6764558" y="2190263"/>
            <a:chExt cx="713119" cy="708047"/>
          </a:xfrm>
        </p:grpSpPr>
        <p:grpSp>
          <p:nvGrpSpPr>
            <p:cNvPr id="2742" name="Google Shape;2742;p72"/>
            <p:cNvGrpSpPr/>
            <p:nvPr/>
          </p:nvGrpSpPr>
          <p:grpSpPr>
            <a:xfrm>
              <a:off x="6764558" y="2190263"/>
              <a:ext cx="713119" cy="708047"/>
              <a:chOff x="8137230" y="718930"/>
              <a:chExt cx="966285" cy="1470808"/>
            </a:xfrm>
          </p:grpSpPr>
          <p:sp>
            <p:nvSpPr>
              <p:cNvPr id="2743" name="Google Shape;2743;p72"/>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5" name="Google Shape;2745;p72"/>
            <p:cNvGrpSpPr/>
            <p:nvPr/>
          </p:nvGrpSpPr>
          <p:grpSpPr>
            <a:xfrm>
              <a:off x="6949838" y="2373000"/>
              <a:ext cx="342575" cy="342575"/>
              <a:chOff x="4011550" y="1580000"/>
              <a:chExt cx="342575" cy="342575"/>
            </a:xfrm>
          </p:grpSpPr>
          <p:sp>
            <p:nvSpPr>
              <p:cNvPr id="2746" name="Google Shape;2746;p72"/>
              <p:cNvSpPr/>
              <p:nvPr/>
            </p:nvSpPr>
            <p:spPr>
              <a:xfrm>
                <a:off x="4150025" y="1772000"/>
                <a:ext cx="87025" cy="87025"/>
              </a:xfrm>
              <a:custGeom>
                <a:avLst/>
                <a:gdLst/>
                <a:ahLst/>
                <a:cxnLst/>
                <a:rect l="l" t="t" r="r" b="b"/>
                <a:pathLst>
                  <a:path w="3481" h="3481" extrusionOk="0">
                    <a:moveTo>
                      <a:pt x="2008" y="1"/>
                    </a:moveTo>
                    <a:cubicBezTo>
                      <a:pt x="899" y="2"/>
                      <a:pt x="2" y="899"/>
                      <a:pt x="0" y="2008"/>
                    </a:cubicBezTo>
                    <a:lnTo>
                      <a:pt x="0" y="2912"/>
                    </a:lnTo>
                    <a:lnTo>
                      <a:pt x="483" y="2430"/>
                    </a:lnTo>
                    <a:lnTo>
                      <a:pt x="483" y="1740"/>
                    </a:lnTo>
                    <a:cubicBezTo>
                      <a:pt x="480" y="1536"/>
                      <a:pt x="630" y="1363"/>
                      <a:pt x="833" y="1338"/>
                    </a:cubicBezTo>
                    <a:cubicBezTo>
                      <a:pt x="850" y="1336"/>
                      <a:pt x="867" y="1335"/>
                      <a:pt x="883" y="1335"/>
                    </a:cubicBezTo>
                    <a:cubicBezTo>
                      <a:pt x="1066" y="1335"/>
                      <a:pt x="1229" y="1458"/>
                      <a:pt x="1273" y="1640"/>
                    </a:cubicBezTo>
                    <a:lnTo>
                      <a:pt x="1886" y="1029"/>
                    </a:lnTo>
                    <a:cubicBezTo>
                      <a:pt x="1964" y="950"/>
                      <a:pt x="2066" y="910"/>
                      <a:pt x="2169" y="910"/>
                    </a:cubicBezTo>
                    <a:cubicBezTo>
                      <a:pt x="2272" y="910"/>
                      <a:pt x="2374" y="950"/>
                      <a:pt x="2452" y="1029"/>
                    </a:cubicBezTo>
                    <a:cubicBezTo>
                      <a:pt x="2610" y="1185"/>
                      <a:pt x="2610" y="1439"/>
                      <a:pt x="2452" y="1597"/>
                    </a:cubicBezTo>
                    <a:lnTo>
                      <a:pt x="2270" y="1779"/>
                    </a:lnTo>
                    <a:cubicBezTo>
                      <a:pt x="2466" y="1828"/>
                      <a:pt x="2597" y="2017"/>
                      <a:pt x="2572" y="2219"/>
                    </a:cubicBezTo>
                    <a:cubicBezTo>
                      <a:pt x="2545" y="2421"/>
                      <a:pt x="2374" y="2571"/>
                      <a:pt x="2173" y="2571"/>
                    </a:cubicBezTo>
                    <a:cubicBezTo>
                      <a:pt x="2172" y="2571"/>
                      <a:pt x="2171" y="2571"/>
                      <a:pt x="2170" y="2571"/>
                    </a:cubicBezTo>
                    <a:lnTo>
                      <a:pt x="1478" y="2571"/>
                    </a:lnTo>
                    <a:lnTo>
                      <a:pt x="568" y="3480"/>
                    </a:lnTo>
                    <a:lnTo>
                      <a:pt x="1472" y="3480"/>
                    </a:lnTo>
                    <a:cubicBezTo>
                      <a:pt x="2580" y="3479"/>
                      <a:pt x="3479" y="2582"/>
                      <a:pt x="3480" y="1473"/>
                    </a:cubicBezTo>
                    <a:lnTo>
                      <a:pt x="34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4011550" y="1681000"/>
                <a:ext cx="342575" cy="22775"/>
              </a:xfrm>
              <a:custGeom>
                <a:avLst/>
                <a:gdLst/>
                <a:ahLst/>
                <a:cxnLst/>
                <a:rect l="l" t="t" r="r" b="b"/>
                <a:pathLst>
                  <a:path w="13703" h="911" extrusionOk="0">
                    <a:moveTo>
                      <a:pt x="454" y="1"/>
                    </a:moveTo>
                    <a:cubicBezTo>
                      <a:pt x="203" y="1"/>
                      <a:pt x="0" y="205"/>
                      <a:pt x="0" y="456"/>
                    </a:cubicBezTo>
                    <a:cubicBezTo>
                      <a:pt x="0" y="707"/>
                      <a:pt x="203" y="911"/>
                      <a:pt x="454" y="911"/>
                    </a:cubicBezTo>
                    <a:lnTo>
                      <a:pt x="13247" y="911"/>
                    </a:lnTo>
                    <a:cubicBezTo>
                      <a:pt x="13498" y="911"/>
                      <a:pt x="13702" y="707"/>
                      <a:pt x="13702" y="456"/>
                    </a:cubicBezTo>
                    <a:cubicBezTo>
                      <a:pt x="13702" y="205"/>
                      <a:pt x="13498" y="1"/>
                      <a:pt x="13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4039250" y="1580000"/>
                <a:ext cx="287175" cy="80975"/>
              </a:xfrm>
              <a:custGeom>
                <a:avLst/>
                <a:gdLst/>
                <a:ahLst/>
                <a:cxnLst/>
                <a:rect l="l" t="t" r="r" b="b"/>
                <a:pathLst>
                  <a:path w="11487" h="3239" extrusionOk="0">
                    <a:moveTo>
                      <a:pt x="5743" y="0"/>
                    </a:moveTo>
                    <a:cubicBezTo>
                      <a:pt x="5191" y="0"/>
                      <a:pt x="4682" y="283"/>
                      <a:pt x="4370" y="729"/>
                    </a:cubicBezTo>
                    <a:cubicBezTo>
                      <a:pt x="4060" y="542"/>
                      <a:pt x="3723" y="455"/>
                      <a:pt x="3393" y="455"/>
                    </a:cubicBezTo>
                    <a:cubicBezTo>
                      <a:pt x="2610" y="455"/>
                      <a:pt x="1861" y="941"/>
                      <a:pt x="1589" y="1741"/>
                    </a:cubicBezTo>
                    <a:cubicBezTo>
                      <a:pt x="765" y="1784"/>
                      <a:pt x="91" y="2417"/>
                      <a:pt x="0" y="3238"/>
                    </a:cubicBezTo>
                    <a:lnTo>
                      <a:pt x="11486" y="3238"/>
                    </a:lnTo>
                    <a:cubicBezTo>
                      <a:pt x="11394" y="2417"/>
                      <a:pt x="10722" y="1784"/>
                      <a:pt x="9896" y="1741"/>
                    </a:cubicBezTo>
                    <a:cubicBezTo>
                      <a:pt x="9624" y="940"/>
                      <a:pt x="8876" y="455"/>
                      <a:pt x="8094" y="455"/>
                    </a:cubicBezTo>
                    <a:cubicBezTo>
                      <a:pt x="7763" y="455"/>
                      <a:pt x="7426" y="542"/>
                      <a:pt x="7117" y="729"/>
                    </a:cubicBezTo>
                    <a:cubicBezTo>
                      <a:pt x="6805" y="283"/>
                      <a:pt x="6294" y="0"/>
                      <a:pt x="57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4028275" y="1723825"/>
                <a:ext cx="309100" cy="198750"/>
              </a:xfrm>
              <a:custGeom>
                <a:avLst/>
                <a:gdLst/>
                <a:ahLst/>
                <a:cxnLst/>
                <a:rect l="l" t="t" r="r" b="b"/>
                <a:pathLst>
                  <a:path w="12364" h="7950" extrusionOk="0">
                    <a:moveTo>
                      <a:pt x="8751" y="1125"/>
                    </a:moveTo>
                    <a:cubicBezTo>
                      <a:pt x="8973" y="1125"/>
                      <a:pt x="9153" y="1305"/>
                      <a:pt x="9153" y="1526"/>
                    </a:cubicBezTo>
                    <a:lnTo>
                      <a:pt x="9153" y="3400"/>
                    </a:lnTo>
                    <a:cubicBezTo>
                      <a:pt x="9153" y="4949"/>
                      <a:pt x="7892" y="6210"/>
                      <a:pt x="6342" y="6210"/>
                    </a:cubicBezTo>
                    <a:lnTo>
                      <a:pt x="4636" y="6210"/>
                    </a:lnTo>
                    <a:lnTo>
                      <a:pt x="4111" y="6735"/>
                    </a:lnTo>
                    <a:cubicBezTo>
                      <a:pt x="4033" y="6813"/>
                      <a:pt x="3930" y="6852"/>
                      <a:pt x="3827" y="6852"/>
                    </a:cubicBezTo>
                    <a:cubicBezTo>
                      <a:pt x="3724" y="6852"/>
                      <a:pt x="3621" y="6813"/>
                      <a:pt x="3543" y="6735"/>
                    </a:cubicBezTo>
                    <a:cubicBezTo>
                      <a:pt x="3386" y="6577"/>
                      <a:pt x="3386" y="6324"/>
                      <a:pt x="3543" y="6167"/>
                    </a:cubicBezTo>
                    <a:lnTo>
                      <a:pt x="4068" y="5642"/>
                    </a:lnTo>
                    <a:lnTo>
                      <a:pt x="4068" y="3935"/>
                    </a:lnTo>
                    <a:cubicBezTo>
                      <a:pt x="4068" y="2385"/>
                      <a:pt x="5329" y="1125"/>
                      <a:pt x="6878" y="1125"/>
                    </a:cubicBezTo>
                    <a:close/>
                    <a:moveTo>
                      <a:pt x="0" y="0"/>
                    </a:moveTo>
                    <a:cubicBezTo>
                      <a:pt x="20" y="5443"/>
                      <a:pt x="431" y="6737"/>
                      <a:pt x="449" y="6792"/>
                    </a:cubicBezTo>
                    <a:cubicBezTo>
                      <a:pt x="453" y="6808"/>
                      <a:pt x="460" y="6825"/>
                      <a:pt x="469" y="6840"/>
                    </a:cubicBezTo>
                    <a:cubicBezTo>
                      <a:pt x="630" y="7173"/>
                      <a:pt x="1510" y="7949"/>
                      <a:pt x="6182" y="7949"/>
                    </a:cubicBezTo>
                    <a:cubicBezTo>
                      <a:pt x="10854" y="7949"/>
                      <a:pt x="11734" y="7173"/>
                      <a:pt x="11896" y="6840"/>
                    </a:cubicBezTo>
                    <a:cubicBezTo>
                      <a:pt x="11903" y="6825"/>
                      <a:pt x="11910" y="6808"/>
                      <a:pt x="11916" y="6792"/>
                    </a:cubicBezTo>
                    <a:cubicBezTo>
                      <a:pt x="11932" y="6739"/>
                      <a:pt x="12344" y="5443"/>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50" name="Google Shape;2750;p72"/>
          <p:cNvGrpSpPr/>
          <p:nvPr/>
        </p:nvGrpSpPr>
        <p:grpSpPr>
          <a:xfrm>
            <a:off x="4215445" y="2673932"/>
            <a:ext cx="713119" cy="708047"/>
            <a:chOff x="4215445" y="2673932"/>
            <a:chExt cx="713119" cy="708047"/>
          </a:xfrm>
        </p:grpSpPr>
        <p:grpSp>
          <p:nvGrpSpPr>
            <p:cNvPr id="2751" name="Google Shape;2751;p72"/>
            <p:cNvGrpSpPr/>
            <p:nvPr/>
          </p:nvGrpSpPr>
          <p:grpSpPr>
            <a:xfrm rot="10800000" flipH="1">
              <a:off x="4215445" y="2673932"/>
              <a:ext cx="713119" cy="708047"/>
              <a:chOff x="8137230" y="718930"/>
              <a:chExt cx="966285" cy="1470808"/>
            </a:xfrm>
          </p:grpSpPr>
          <p:sp>
            <p:nvSpPr>
              <p:cNvPr id="2752" name="Google Shape;2752;p72"/>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72"/>
            <p:cNvGrpSpPr/>
            <p:nvPr/>
          </p:nvGrpSpPr>
          <p:grpSpPr>
            <a:xfrm>
              <a:off x="4400688" y="2856663"/>
              <a:ext cx="342625" cy="342575"/>
              <a:chOff x="6271675" y="2676100"/>
              <a:chExt cx="342625" cy="342575"/>
            </a:xfrm>
          </p:grpSpPr>
          <p:sp>
            <p:nvSpPr>
              <p:cNvPr id="2755" name="Google Shape;2755;p72"/>
              <p:cNvSpPr/>
              <p:nvPr/>
            </p:nvSpPr>
            <p:spPr>
              <a:xfrm>
                <a:off x="6518575" y="2676100"/>
                <a:ext cx="95725" cy="75625"/>
              </a:xfrm>
              <a:custGeom>
                <a:avLst/>
                <a:gdLst/>
                <a:ahLst/>
                <a:cxnLst/>
                <a:rect l="l" t="t" r="r" b="b"/>
                <a:pathLst>
                  <a:path w="3829" h="3025" extrusionOk="0">
                    <a:moveTo>
                      <a:pt x="1901" y="1"/>
                    </a:moveTo>
                    <a:cubicBezTo>
                      <a:pt x="1806" y="1"/>
                      <a:pt x="1712" y="34"/>
                      <a:pt x="1637" y="101"/>
                    </a:cubicBezTo>
                    <a:lnTo>
                      <a:pt x="136" y="1411"/>
                    </a:lnTo>
                    <a:cubicBezTo>
                      <a:pt x="49" y="1488"/>
                      <a:pt x="0" y="1598"/>
                      <a:pt x="0" y="1713"/>
                    </a:cubicBezTo>
                    <a:lnTo>
                      <a:pt x="0" y="3025"/>
                    </a:lnTo>
                    <a:lnTo>
                      <a:pt x="1499" y="3025"/>
                    </a:lnTo>
                    <a:lnTo>
                      <a:pt x="1500" y="2569"/>
                    </a:lnTo>
                    <a:cubicBezTo>
                      <a:pt x="1495" y="2344"/>
                      <a:pt x="1676" y="2160"/>
                      <a:pt x="1901" y="2160"/>
                    </a:cubicBezTo>
                    <a:cubicBezTo>
                      <a:pt x="2126" y="2160"/>
                      <a:pt x="2307" y="2344"/>
                      <a:pt x="2303" y="2569"/>
                    </a:cubicBezTo>
                    <a:lnTo>
                      <a:pt x="2303" y="3025"/>
                    </a:lnTo>
                    <a:lnTo>
                      <a:pt x="3828" y="3025"/>
                    </a:lnTo>
                    <a:lnTo>
                      <a:pt x="3828" y="1713"/>
                    </a:lnTo>
                    <a:cubicBezTo>
                      <a:pt x="3828" y="1597"/>
                      <a:pt x="3776" y="1485"/>
                      <a:pt x="3688" y="1410"/>
                    </a:cubicBezTo>
                    <a:lnTo>
                      <a:pt x="2162" y="98"/>
                    </a:lnTo>
                    <a:cubicBezTo>
                      <a:pt x="2087" y="33"/>
                      <a:pt x="1994"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6431600" y="2771775"/>
                <a:ext cx="22775" cy="135175"/>
              </a:xfrm>
              <a:custGeom>
                <a:avLst/>
                <a:gdLst/>
                <a:ahLst/>
                <a:cxnLst/>
                <a:rect l="l" t="t" r="r" b="b"/>
                <a:pathLst>
                  <a:path w="911" h="5407" extrusionOk="0">
                    <a:moveTo>
                      <a:pt x="1" y="1"/>
                    </a:moveTo>
                    <a:lnTo>
                      <a:pt x="1" y="5406"/>
                    </a:lnTo>
                    <a:lnTo>
                      <a:pt x="910" y="5406"/>
                    </a:lnTo>
                    <a:lnTo>
                      <a:pt x="9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6474425" y="2771775"/>
                <a:ext cx="139875" cy="22775"/>
              </a:xfrm>
              <a:custGeom>
                <a:avLst/>
                <a:gdLst/>
                <a:ahLst/>
                <a:cxnLst/>
                <a:rect l="l" t="t" r="r" b="b"/>
                <a:pathLst>
                  <a:path w="5595" h="911" extrusionOk="0">
                    <a:moveTo>
                      <a:pt x="0" y="1"/>
                    </a:moveTo>
                    <a:lnTo>
                      <a:pt x="0" y="910"/>
                    </a:lnTo>
                    <a:lnTo>
                      <a:pt x="5594" y="910"/>
                    </a:lnTo>
                    <a:lnTo>
                      <a:pt x="55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6271675" y="2814600"/>
                <a:ext cx="139900" cy="92350"/>
              </a:xfrm>
              <a:custGeom>
                <a:avLst/>
                <a:gdLst/>
                <a:ahLst/>
                <a:cxnLst/>
                <a:rect l="l" t="t" r="r" b="b"/>
                <a:pathLst>
                  <a:path w="5596" h="3694" extrusionOk="0">
                    <a:moveTo>
                      <a:pt x="1925" y="696"/>
                    </a:moveTo>
                    <a:cubicBezTo>
                      <a:pt x="2131" y="696"/>
                      <a:pt x="2329" y="856"/>
                      <a:pt x="2329" y="1098"/>
                    </a:cubicBezTo>
                    <a:cubicBezTo>
                      <a:pt x="2329" y="1320"/>
                      <a:pt x="2149" y="1500"/>
                      <a:pt x="1928" y="1500"/>
                    </a:cubicBezTo>
                    <a:cubicBezTo>
                      <a:pt x="1570" y="1500"/>
                      <a:pt x="1391" y="1067"/>
                      <a:pt x="1644" y="814"/>
                    </a:cubicBezTo>
                    <a:cubicBezTo>
                      <a:pt x="1726" y="732"/>
                      <a:pt x="1827" y="696"/>
                      <a:pt x="1925" y="696"/>
                    </a:cubicBezTo>
                    <a:close/>
                    <a:moveTo>
                      <a:pt x="3641" y="696"/>
                    </a:moveTo>
                    <a:cubicBezTo>
                      <a:pt x="3999" y="696"/>
                      <a:pt x="4178" y="1129"/>
                      <a:pt x="3925" y="1382"/>
                    </a:cubicBezTo>
                    <a:cubicBezTo>
                      <a:pt x="3843" y="1464"/>
                      <a:pt x="3743" y="1500"/>
                      <a:pt x="3644" y="1500"/>
                    </a:cubicBezTo>
                    <a:cubicBezTo>
                      <a:pt x="3437" y="1500"/>
                      <a:pt x="3239" y="1340"/>
                      <a:pt x="3240" y="1098"/>
                    </a:cubicBezTo>
                    <a:cubicBezTo>
                      <a:pt x="3240" y="876"/>
                      <a:pt x="3419" y="696"/>
                      <a:pt x="3641" y="696"/>
                    </a:cubicBezTo>
                    <a:close/>
                    <a:moveTo>
                      <a:pt x="1925" y="2194"/>
                    </a:moveTo>
                    <a:cubicBezTo>
                      <a:pt x="2131" y="2194"/>
                      <a:pt x="2329" y="2355"/>
                      <a:pt x="2329" y="2597"/>
                    </a:cubicBezTo>
                    <a:cubicBezTo>
                      <a:pt x="2329" y="2819"/>
                      <a:pt x="2149" y="2999"/>
                      <a:pt x="1928" y="2999"/>
                    </a:cubicBezTo>
                    <a:cubicBezTo>
                      <a:pt x="1570" y="2999"/>
                      <a:pt x="1391" y="2566"/>
                      <a:pt x="1644" y="2313"/>
                    </a:cubicBezTo>
                    <a:cubicBezTo>
                      <a:pt x="1726" y="2231"/>
                      <a:pt x="1827" y="2194"/>
                      <a:pt x="1925" y="2194"/>
                    </a:cubicBezTo>
                    <a:close/>
                    <a:moveTo>
                      <a:pt x="3638" y="2194"/>
                    </a:moveTo>
                    <a:cubicBezTo>
                      <a:pt x="3844" y="2194"/>
                      <a:pt x="4043" y="2355"/>
                      <a:pt x="4043" y="2597"/>
                    </a:cubicBezTo>
                    <a:cubicBezTo>
                      <a:pt x="4043" y="2819"/>
                      <a:pt x="3863" y="2999"/>
                      <a:pt x="3641" y="2999"/>
                    </a:cubicBezTo>
                    <a:cubicBezTo>
                      <a:pt x="3282" y="2999"/>
                      <a:pt x="3104" y="2566"/>
                      <a:pt x="3357" y="2313"/>
                    </a:cubicBezTo>
                    <a:cubicBezTo>
                      <a:pt x="3439" y="2231"/>
                      <a:pt x="3539" y="2194"/>
                      <a:pt x="3638" y="2194"/>
                    </a:cubicBezTo>
                    <a:close/>
                    <a:moveTo>
                      <a:pt x="1" y="0"/>
                    </a:moveTo>
                    <a:lnTo>
                      <a:pt x="1" y="3693"/>
                    </a:lnTo>
                    <a:lnTo>
                      <a:pt x="5595" y="3693"/>
                    </a:lnTo>
                    <a:lnTo>
                      <a:pt x="55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6271675" y="2771775"/>
                <a:ext cx="139900" cy="22775"/>
              </a:xfrm>
              <a:custGeom>
                <a:avLst/>
                <a:gdLst/>
                <a:ahLst/>
                <a:cxnLst/>
                <a:rect l="l" t="t" r="r" b="b"/>
                <a:pathLst>
                  <a:path w="5596" h="911" extrusionOk="0">
                    <a:moveTo>
                      <a:pt x="1" y="1"/>
                    </a:moveTo>
                    <a:lnTo>
                      <a:pt x="1" y="910"/>
                    </a:lnTo>
                    <a:lnTo>
                      <a:pt x="5595" y="910"/>
                    </a:lnTo>
                    <a:lnTo>
                      <a:pt x="55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6474425" y="2814600"/>
                <a:ext cx="139875" cy="92350"/>
              </a:xfrm>
              <a:custGeom>
                <a:avLst/>
                <a:gdLst/>
                <a:ahLst/>
                <a:cxnLst/>
                <a:rect l="l" t="t" r="r" b="b"/>
                <a:pathLst>
                  <a:path w="5595" h="3694" extrusionOk="0">
                    <a:moveTo>
                      <a:pt x="3667" y="696"/>
                    </a:moveTo>
                    <a:cubicBezTo>
                      <a:pt x="4025" y="696"/>
                      <a:pt x="4204" y="1128"/>
                      <a:pt x="3951" y="1381"/>
                    </a:cubicBezTo>
                    <a:cubicBezTo>
                      <a:pt x="3869" y="1463"/>
                      <a:pt x="3768" y="1499"/>
                      <a:pt x="3669" y="1499"/>
                    </a:cubicBezTo>
                    <a:cubicBezTo>
                      <a:pt x="3463" y="1499"/>
                      <a:pt x="3265" y="1339"/>
                      <a:pt x="3266" y="1097"/>
                    </a:cubicBezTo>
                    <a:cubicBezTo>
                      <a:pt x="3266" y="876"/>
                      <a:pt x="3445" y="696"/>
                      <a:pt x="3667" y="696"/>
                    </a:cubicBezTo>
                    <a:close/>
                    <a:moveTo>
                      <a:pt x="1954" y="696"/>
                    </a:moveTo>
                    <a:cubicBezTo>
                      <a:pt x="2312" y="696"/>
                      <a:pt x="2491" y="1129"/>
                      <a:pt x="2238" y="1382"/>
                    </a:cubicBezTo>
                    <a:cubicBezTo>
                      <a:pt x="2157" y="1463"/>
                      <a:pt x="2056" y="1500"/>
                      <a:pt x="1958" y="1500"/>
                    </a:cubicBezTo>
                    <a:cubicBezTo>
                      <a:pt x="1751" y="1500"/>
                      <a:pt x="1552" y="1339"/>
                      <a:pt x="1552" y="1097"/>
                    </a:cubicBezTo>
                    <a:cubicBezTo>
                      <a:pt x="1552" y="876"/>
                      <a:pt x="1732" y="696"/>
                      <a:pt x="1954" y="696"/>
                    </a:cubicBezTo>
                    <a:close/>
                    <a:moveTo>
                      <a:pt x="1952" y="2194"/>
                    </a:moveTo>
                    <a:cubicBezTo>
                      <a:pt x="2158" y="2194"/>
                      <a:pt x="2355" y="2354"/>
                      <a:pt x="2355" y="2597"/>
                    </a:cubicBezTo>
                    <a:cubicBezTo>
                      <a:pt x="2355" y="2819"/>
                      <a:pt x="2175" y="2997"/>
                      <a:pt x="1954" y="2997"/>
                    </a:cubicBezTo>
                    <a:cubicBezTo>
                      <a:pt x="1596" y="2997"/>
                      <a:pt x="1417" y="2566"/>
                      <a:pt x="1670" y="2313"/>
                    </a:cubicBezTo>
                    <a:cubicBezTo>
                      <a:pt x="1752" y="2231"/>
                      <a:pt x="1853" y="2194"/>
                      <a:pt x="1952" y="2194"/>
                    </a:cubicBezTo>
                    <a:close/>
                    <a:moveTo>
                      <a:pt x="3667" y="2195"/>
                    </a:moveTo>
                    <a:cubicBezTo>
                      <a:pt x="4025" y="2195"/>
                      <a:pt x="4204" y="2626"/>
                      <a:pt x="3951" y="2879"/>
                    </a:cubicBezTo>
                    <a:cubicBezTo>
                      <a:pt x="3869" y="2961"/>
                      <a:pt x="3768" y="2998"/>
                      <a:pt x="3669" y="2998"/>
                    </a:cubicBezTo>
                    <a:cubicBezTo>
                      <a:pt x="3463" y="2998"/>
                      <a:pt x="3266" y="2838"/>
                      <a:pt x="3266" y="2597"/>
                    </a:cubicBezTo>
                    <a:cubicBezTo>
                      <a:pt x="3265" y="2375"/>
                      <a:pt x="3445" y="2195"/>
                      <a:pt x="3667" y="2195"/>
                    </a:cubicBezTo>
                    <a:close/>
                    <a:moveTo>
                      <a:pt x="0" y="0"/>
                    </a:moveTo>
                    <a:lnTo>
                      <a:pt x="0" y="3693"/>
                    </a:lnTo>
                    <a:lnTo>
                      <a:pt x="5594" y="3693"/>
                    </a:lnTo>
                    <a:lnTo>
                      <a:pt x="5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6389675" y="2676100"/>
                <a:ext cx="106950" cy="75625"/>
              </a:xfrm>
              <a:custGeom>
                <a:avLst/>
                <a:gdLst/>
                <a:ahLst/>
                <a:cxnLst/>
                <a:rect l="l" t="t" r="r" b="b"/>
                <a:pathLst>
                  <a:path w="4278" h="3025" extrusionOk="0">
                    <a:moveTo>
                      <a:pt x="1276" y="1"/>
                    </a:moveTo>
                    <a:cubicBezTo>
                      <a:pt x="1131" y="1"/>
                      <a:pt x="997" y="80"/>
                      <a:pt x="926" y="206"/>
                    </a:cubicBezTo>
                    <a:cubicBezTo>
                      <a:pt x="1" y="1854"/>
                      <a:pt x="44" y="1760"/>
                      <a:pt x="26" y="1850"/>
                    </a:cubicBezTo>
                    <a:cubicBezTo>
                      <a:pt x="15" y="1906"/>
                      <a:pt x="17" y="1851"/>
                      <a:pt x="17" y="3025"/>
                    </a:cubicBezTo>
                    <a:lnTo>
                      <a:pt x="822" y="3025"/>
                    </a:lnTo>
                    <a:lnTo>
                      <a:pt x="822" y="2329"/>
                    </a:lnTo>
                    <a:lnTo>
                      <a:pt x="3444" y="2329"/>
                    </a:lnTo>
                    <a:lnTo>
                      <a:pt x="3444" y="3025"/>
                    </a:lnTo>
                    <a:lnTo>
                      <a:pt x="4246" y="3025"/>
                    </a:lnTo>
                    <a:lnTo>
                      <a:pt x="4246" y="1928"/>
                    </a:lnTo>
                    <a:cubicBezTo>
                      <a:pt x="4246" y="1871"/>
                      <a:pt x="4235" y="1816"/>
                      <a:pt x="4211" y="1764"/>
                    </a:cubicBezTo>
                    <a:cubicBezTo>
                      <a:pt x="4200" y="1739"/>
                      <a:pt x="4277" y="1876"/>
                      <a:pt x="3338" y="206"/>
                    </a:cubicBezTo>
                    <a:cubicBezTo>
                      <a:pt x="3268" y="80"/>
                      <a:pt x="3134" y="1"/>
                      <a:pt x="2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6271675" y="2676100"/>
                <a:ext cx="95700" cy="75625"/>
              </a:xfrm>
              <a:custGeom>
                <a:avLst/>
                <a:gdLst/>
                <a:ahLst/>
                <a:cxnLst/>
                <a:rect l="l" t="t" r="r" b="b"/>
                <a:pathLst>
                  <a:path w="3828" h="3025" extrusionOk="0">
                    <a:moveTo>
                      <a:pt x="1928" y="1"/>
                    </a:moveTo>
                    <a:cubicBezTo>
                      <a:pt x="1834" y="1"/>
                      <a:pt x="1742" y="33"/>
                      <a:pt x="1667" y="98"/>
                    </a:cubicBezTo>
                    <a:lnTo>
                      <a:pt x="141" y="1410"/>
                    </a:lnTo>
                    <a:cubicBezTo>
                      <a:pt x="52" y="1485"/>
                      <a:pt x="1" y="1597"/>
                      <a:pt x="1" y="1713"/>
                    </a:cubicBezTo>
                    <a:lnTo>
                      <a:pt x="1" y="3025"/>
                    </a:lnTo>
                    <a:lnTo>
                      <a:pt x="1526" y="3025"/>
                    </a:lnTo>
                    <a:lnTo>
                      <a:pt x="1526" y="2569"/>
                    </a:lnTo>
                    <a:cubicBezTo>
                      <a:pt x="1526" y="2349"/>
                      <a:pt x="1706" y="2169"/>
                      <a:pt x="1928" y="2169"/>
                    </a:cubicBezTo>
                    <a:cubicBezTo>
                      <a:pt x="2149" y="2169"/>
                      <a:pt x="2329" y="2349"/>
                      <a:pt x="2329" y="2569"/>
                    </a:cubicBezTo>
                    <a:lnTo>
                      <a:pt x="2329" y="3025"/>
                    </a:lnTo>
                    <a:lnTo>
                      <a:pt x="3828" y="3025"/>
                    </a:lnTo>
                    <a:lnTo>
                      <a:pt x="3828" y="1713"/>
                    </a:lnTo>
                    <a:cubicBezTo>
                      <a:pt x="3828" y="1598"/>
                      <a:pt x="3779" y="1487"/>
                      <a:pt x="3691" y="1411"/>
                    </a:cubicBezTo>
                    <a:lnTo>
                      <a:pt x="2193" y="101"/>
                    </a:lnTo>
                    <a:cubicBezTo>
                      <a:pt x="2117" y="34"/>
                      <a:pt x="2022" y="1"/>
                      <a:pt x="19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6271675" y="2927000"/>
                <a:ext cx="342575" cy="91675"/>
              </a:xfrm>
              <a:custGeom>
                <a:avLst/>
                <a:gdLst/>
                <a:ahLst/>
                <a:cxnLst/>
                <a:rect l="l" t="t" r="r" b="b"/>
                <a:pathLst>
                  <a:path w="13703" h="3667" extrusionOk="0">
                    <a:moveTo>
                      <a:pt x="3433" y="1335"/>
                    </a:moveTo>
                    <a:cubicBezTo>
                      <a:pt x="3580" y="1335"/>
                      <a:pt x="3723" y="1417"/>
                      <a:pt x="3793" y="1558"/>
                    </a:cubicBezTo>
                    <a:cubicBezTo>
                      <a:pt x="3892" y="1759"/>
                      <a:pt x="3810" y="2002"/>
                      <a:pt x="3606" y="2099"/>
                    </a:cubicBezTo>
                    <a:lnTo>
                      <a:pt x="3392" y="2206"/>
                    </a:lnTo>
                    <a:cubicBezTo>
                      <a:pt x="3268" y="2268"/>
                      <a:pt x="3134" y="2299"/>
                      <a:pt x="2999" y="2299"/>
                    </a:cubicBezTo>
                    <a:cubicBezTo>
                      <a:pt x="2864" y="2299"/>
                      <a:pt x="2729" y="2268"/>
                      <a:pt x="2605" y="2206"/>
                    </a:cubicBezTo>
                    <a:cubicBezTo>
                      <a:pt x="2594" y="2201"/>
                      <a:pt x="2582" y="2199"/>
                      <a:pt x="2570" y="2199"/>
                    </a:cubicBezTo>
                    <a:cubicBezTo>
                      <a:pt x="2558" y="2199"/>
                      <a:pt x="2546" y="2201"/>
                      <a:pt x="2536" y="2206"/>
                    </a:cubicBezTo>
                    <a:lnTo>
                      <a:pt x="2322" y="2314"/>
                    </a:lnTo>
                    <a:cubicBezTo>
                      <a:pt x="2265" y="2343"/>
                      <a:pt x="2204" y="2356"/>
                      <a:pt x="2143" y="2356"/>
                    </a:cubicBezTo>
                    <a:cubicBezTo>
                      <a:pt x="1996" y="2356"/>
                      <a:pt x="1853" y="2275"/>
                      <a:pt x="1784" y="2134"/>
                    </a:cubicBezTo>
                    <a:cubicBezTo>
                      <a:pt x="1684" y="1936"/>
                      <a:pt x="1764" y="1694"/>
                      <a:pt x="1962" y="1596"/>
                    </a:cubicBezTo>
                    <a:lnTo>
                      <a:pt x="2176" y="1489"/>
                    </a:lnTo>
                    <a:cubicBezTo>
                      <a:pt x="2300" y="1427"/>
                      <a:pt x="2435" y="1396"/>
                      <a:pt x="2570" y="1396"/>
                    </a:cubicBezTo>
                    <a:cubicBezTo>
                      <a:pt x="2705" y="1396"/>
                      <a:pt x="2839" y="1427"/>
                      <a:pt x="2963" y="1489"/>
                    </a:cubicBezTo>
                    <a:cubicBezTo>
                      <a:pt x="2974" y="1494"/>
                      <a:pt x="2986" y="1496"/>
                      <a:pt x="2998" y="1496"/>
                    </a:cubicBezTo>
                    <a:cubicBezTo>
                      <a:pt x="3010" y="1496"/>
                      <a:pt x="3022" y="1494"/>
                      <a:pt x="3033" y="1489"/>
                    </a:cubicBezTo>
                    <a:lnTo>
                      <a:pt x="3247" y="1381"/>
                    </a:lnTo>
                    <a:cubicBezTo>
                      <a:pt x="3307" y="1350"/>
                      <a:pt x="3370" y="1335"/>
                      <a:pt x="3433" y="1335"/>
                    </a:cubicBezTo>
                    <a:close/>
                    <a:moveTo>
                      <a:pt x="7489" y="1341"/>
                    </a:moveTo>
                    <a:cubicBezTo>
                      <a:pt x="7637" y="1341"/>
                      <a:pt x="7779" y="1423"/>
                      <a:pt x="7849" y="1564"/>
                    </a:cubicBezTo>
                    <a:cubicBezTo>
                      <a:pt x="7947" y="1759"/>
                      <a:pt x="7870" y="1999"/>
                      <a:pt x="7674" y="2099"/>
                    </a:cubicBezTo>
                    <a:lnTo>
                      <a:pt x="7461" y="2206"/>
                    </a:lnTo>
                    <a:cubicBezTo>
                      <a:pt x="7336" y="2268"/>
                      <a:pt x="7201" y="2299"/>
                      <a:pt x="7066" y="2299"/>
                    </a:cubicBezTo>
                    <a:cubicBezTo>
                      <a:pt x="6932" y="2299"/>
                      <a:pt x="6797" y="2268"/>
                      <a:pt x="6673" y="2206"/>
                    </a:cubicBezTo>
                    <a:cubicBezTo>
                      <a:pt x="6662" y="2201"/>
                      <a:pt x="6650" y="2199"/>
                      <a:pt x="6638" y="2199"/>
                    </a:cubicBezTo>
                    <a:cubicBezTo>
                      <a:pt x="6626" y="2199"/>
                      <a:pt x="6614" y="2201"/>
                      <a:pt x="6603" y="2206"/>
                    </a:cubicBezTo>
                    <a:lnTo>
                      <a:pt x="6389" y="2314"/>
                    </a:lnTo>
                    <a:cubicBezTo>
                      <a:pt x="6332" y="2343"/>
                      <a:pt x="6271" y="2356"/>
                      <a:pt x="6211" y="2356"/>
                    </a:cubicBezTo>
                    <a:cubicBezTo>
                      <a:pt x="6064" y="2356"/>
                      <a:pt x="5922" y="2275"/>
                      <a:pt x="5851" y="2134"/>
                    </a:cubicBezTo>
                    <a:cubicBezTo>
                      <a:pt x="5752" y="1936"/>
                      <a:pt x="5833" y="1694"/>
                      <a:pt x="6031" y="1596"/>
                    </a:cubicBezTo>
                    <a:lnTo>
                      <a:pt x="6245" y="1489"/>
                    </a:lnTo>
                    <a:cubicBezTo>
                      <a:pt x="6368" y="1427"/>
                      <a:pt x="6503" y="1396"/>
                      <a:pt x="6638" y="1396"/>
                    </a:cubicBezTo>
                    <a:cubicBezTo>
                      <a:pt x="6773" y="1396"/>
                      <a:pt x="6908" y="1427"/>
                      <a:pt x="7032" y="1489"/>
                    </a:cubicBezTo>
                    <a:cubicBezTo>
                      <a:pt x="7043" y="1494"/>
                      <a:pt x="7055" y="1496"/>
                      <a:pt x="7067" y="1496"/>
                    </a:cubicBezTo>
                    <a:cubicBezTo>
                      <a:pt x="7079" y="1496"/>
                      <a:pt x="7090" y="1494"/>
                      <a:pt x="7101" y="1489"/>
                    </a:cubicBezTo>
                    <a:lnTo>
                      <a:pt x="7314" y="1381"/>
                    </a:lnTo>
                    <a:cubicBezTo>
                      <a:pt x="7371" y="1354"/>
                      <a:pt x="7430" y="1341"/>
                      <a:pt x="7489" y="1341"/>
                    </a:cubicBezTo>
                    <a:close/>
                    <a:moveTo>
                      <a:pt x="11556" y="1342"/>
                    </a:moveTo>
                    <a:cubicBezTo>
                      <a:pt x="11703" y="1342"/>
                      <a:pt x="11845" y="1424"/>
                      <a:pt x="11915" y="1565"/>
                    </a:cubicBezTo>
                    <a:cubicBezTo>
                      <a:pt x="12013" y="1760"/>
                      <a:pt x="11936" y="1998"/>
                      <a:pt x="11742" y="2099"/>
                    </a:cubicBezTo>
                    <a:lnTo>
                      <a:pt x="11528" y="2206"/>
                    </a:lnTo>
                    <a:cubicBezTo>
                      <a:pt x="11404" y="2268"/>
                      <a:pt x="11269" y="2299"/>
                      <a:pt x="11134" y="2299"/>
                    </a:cubicBezTo>
                    <a:cubicBezTo>
                      <a:pt x="10999" y="2299"/>
                      <a:pt x="10864" y="2268"/>
                      <a:pt x="10741" y="2206"/>
                    </a:cubicBezTo>
                    <a:cubicBezTo>
                      <a:pt x="10730" y="2201"/>
                      <a:pt x="10718" y="2199"/>
                      <a:pt x="10706" y="2199"/>
                    </a:cubicBezTo>
                    <a:cubicBezTo>
                      <a:pt x="10694" y="2199"/>
                      <a:pt x="10682" y="2201"/>
                      <a:pt x="10672" y="2206"/>
                    </a:cubicBezTo>
                    <a:lnTo>
                      <a:pt x="10458" y="2314"/>
                    </a:lnTo>
                    <a:cubicBezTo>
                      <a:pt x="10401" y="2343"/>
                      <a:pt x="10340" y="2356"/>
                      <a:pt x="10279" y="2356"/>
                    </a:cubicBezTo>
                    <a:cubicBezTo>
                      <a:pt x="10132" y="2356"/>
                      <a:pt x="9989" y="2275"/>
                      <a:pt x="9920" y="2134"/>
                    </a:cubicBezTo>
                    <a:cubicBezTo>
                      <a:pt x="9820" y="1936"/>
                      <a:pt x="9900" y="1694"/>
                      <a:pt x="10098" y="1596"/>
                    </a:cubicBezTo>
                    <a:lnTo>
                      <a:pt x="10312" y="1489"/>
                    </a:lnTo>
                    <a:cubicBezTo>
                      <a:pt x="10436" y="1427"/>
                      <a:pt x="10571" y="1396"/>
                      <a:pt x="10706" y="1396"/>
                    </a:cubicBezTo>
                    <a:cubicBezTo>
                      <a:pt x="10841" y="1396"/>
                      <a:pt x="10975" y="1427"/>
                      <a:pt x="11099" y="1489"/>
                    </a:cubicBezTo>
                    <a:cubicBezTo>
                      <a:pt x="11110" y="1494"/>
                      <a:pt x="11122" y="1496"/>
                      <a:pt x="11134" y="1496"/>
                    </a:cubicBezTo>
                    <a:cubicBezTo>
                      <a:pt x="11146" y="1496"/>
                      <a:pt x="11158" y="1494"/>
                      <a:pt x="11169" y="1489"/>
                    </a:cubicBezTo>
                    <a:lnTo>
                      <a:pt x="11383" y="1381"/>
                    </a:lnTo>
                    <a:cubicBezTo>
                      <a:pt x="11439" y="1354"/>
                      <a:pt x="11498" y="1342"/>
                      <a:pt x="11556" y="1342"/>
                    </a:cubicBezTo>
                    <a:close/>
                    <a:moveTo>
                      <a:pt x="1" y="0"/>
                    </a:moveTo>
                    <a:lnTo>
                      <a:pt x="1" y="3266"/>
                    </a:lnTo>
                    <a:cubicBezTo>
                      <a:pt x="1" y="3487"/>
                      <a:pt x="181" y="3667"/>
                      <a:pt x="403" y="3667"/>
                    </a:cubicBezTo>
                    <a:lnTo>
                      <a:pt x="13302" y="3667"/>
                    </a:lnTo>
                    <a:cubicBezTo>
                      <a:pt x="13523" y="3667"/>
                      <a:pt x="13703" y="3487"/>
                      <a:pt x="13703" y="3266"/>
                    </a:cubicBezTo>
                    <a:lnTo>
                      <a:pt x="137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4" name="Google Shape;2764;p72"/>
          <p:cNvGrpSpPr/>
          <p:nvPr/>
        </p:nvGrpSpPr>
        <p:grpSpPr>
          <a:xfrm>
            <a:off x="1618145" y="2190263"/>
            <a:ext cx="713119" cy="708047"/>
            <a:chOff x="1618145" y="2190263"/>
            <a:chExt cx="713119" cy="708047"/>
          </a:xfrm>
        </p:grpSpPr>
        <p:grpSp>
          <p:nvGrpSpPr>
            <p:cNvPr id="2765" name="Google Shape;2765;p72"/>
            <p:cNvGrpSpPr/>
            <p:nvPr/>
          </p:nvGrpSpPr>
          <p:grpSpPr>
            <a:xfrm>
              <a:off x="1618145" y="2190263"/>
              <a:ext cx="713119" cy="708047"/>
              <a:chOff x="8137230" y="718930"/>
              <a:chExt cx="966285" cy="1470808"/>
            </a:xfrm>
          </p:grpSpPr>
          <p:sp>
            <p:nvSpPr>
              <p:cNvPr id="2766" name="Google Shape;2766;p72"/>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8" name="Google Shape;2768;p72"/>
            <p:cNvGrpSpPr/>
            <p:nvPr/>
          </p:nvGrpSpPr>
          <p:grpSpPr>
            <a:xfrm>
              <a:off x="1803413" y="2372963"/>
              <a:ext cx="342600" cy="342650"/>
              <a:chOff x="238125" y="2676075"/>
              <a:chExt cx="342600" cy="342650"/>
            </a:xfrm>
          </p:grpSpPr>
          <p:sp>
            <p:nvSpPr>
              <p:cNvPr id="2769" name="Google Shape;2769;p72"/>
              <p:cNvSpPr/>
              <p:nvPr/>
            </p:nvSpPr>
            <p:spPr>
              <a:xfrm>
                <a:off x="387325" y="2739650"/>
                <a:ext cx="65600" cy="38825"/>
              </a:xfrm>
              <a:custGeom>
                <a:avLst/>
                <a:gdLst/>
                <a:ahLst/>
                <a:cxnLst/>
                <a:rect l="l" t="t" r="r" b="b"/>
                <a:pathLst>
                  <a:path w="2624" h="1553" extrusionOk="0">
                    <a:moveTo>
                      <a:pt x="0" y="1"/>
                    </a:moveTo>
                    <a:lnTo>
                      <a:pt x="0" y="1553"/>
                    </a:lnTo>
                    <a:lnTo>
                      <a:pt x="2624" y="1553"/>
                    </a:lnTo>
                    <a:lnTo>
                      <a:pt x="26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493050" y="2830650"/>
                <a:ext cx="87675" cy="87025"/>
              </a:xfrm>
              <a:custGeom>
                <a:avLst/>
                <a:gdLst/>
                <a:ahLst/>
                <a:cxnLst/>
                <a:rect l="l" t="t" r="r" b="b"/>
                <a:pathLst>
                  <a:path w="3507" h="3481" extrusionOk="0">
                    <a:moveTo>
                      <a:pt x="2008" y="1"/>
                    </a:moveTo>
                    <a:cubicBezTo>
                      <a:pt x="898" y="1"/>
                      <a:pt x="0" y="899"/>
                      <a:pt x="0" y="2008"/>
                    </a:cubicBezTo>
                    <a:lnTo>
                      <a:pt x="0" y="2912"/>
                    </a:lnTo>
                    <a:lnTo>
                      <a:pt x="481" y="2430"/>
                    </a:lnTo>
                    <a:lnTo>
                      <a:pt x="481" y="1751"/>
                    </a:lnTo>
                    <a:cubicBezTo>
                      <a:pt x="481" y="1534"/>
                      <a:pt x="648" y="1349"/>
                      <a:pt x="865" y="1339"/>
                    </a:cubicBezTo>
                    <a:cubicBezTo>
                      <a:pt x="871" y="1339"/>
                      <a:pt x="877" y="1339"/>
                      <a:pt x="883" y="1339"/>
                    </a:cubicBezTo>
                    <a:cubicBezTo>
                      <a:pt x="1065" y="1339"/>
                      <a:pt x="1226" y="1462"/>
                      <a:pt x="1271" y="1640"/>
                    </a:cubicBezTo>
                    <a:lnTo>
                      <a:pt x="1884" y="1028"/>
                    </a:lnTo>
                    <a:cubicBezTo>
                      <a:pt x="1962" y="949"/>
                      <a:pt x="2065" y="910"/>
                      <a:pt x="2167" y="910"/>
                    </a:cubicBezTo>
                    <a:cubicBezTo>
                      <a:pt x="2276" y="910"/>
                      <a:pt x="2385" y="955"/>
                      <a:pt x="2465" y="1042"/>
                    </a:cubicBezTo>
                    <a:cubicBezTo>
                      <a:pt x="2611" y="1203"/>
                      <a:pt x="2597" y="1451"/>
                      <a:pt x="2444" y="1605"/>
                    </a:cubicBezTo>
                    <a:lnTo>
                      <a:pt x="2268" y="1780"/>
                    </a:lnTo>
                    <a:cubicBezTo>
                      <a:pt x="2452" y="1827"/>
                      <a:pt x="2577" y="1997"/>
                      <a:pt x="2569" y="2187"/>
                    </a:cubicBezTo>
                    <a:cubicBezTo>
                      <a:pt x="2559" y="2403"/>
                      <a:pt x="2373" y="2571"/>
                      <a:pt x="2157" y="2571"/>
                    </a:cubicBezTo>
                    <a:lnTo>
                      <a:pt x="1478" y="2571"/>
                    </a:lnTo>
                    <a:lnTo>
                      <a:pt x="568" y="3480"/>
                    </a:lnTo>
                    <a:lnTo>
                      <a:pt x="1499" y="3480"/>
                    </a:lnTo>
                    <a:cubicBezTo>
                      <a:pt x="2608" y="3480"/>
                      <a:pt x="3506" y="2582"/>
                      <a:pt x="3506" y="1473"/>
                    </a:cubicBezTo>
                    <a:lnTo>
                      <a:pt x="3506" y="403"/>
                    </a:lnTo>
                    <a:cubicBezTo>
                      <a:pt x="3506" y="181"/>
                      <a:pt x="3326" y="1"/>
                      <a:pt x="3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238125" y="2676075"/>
                <a:ext cx="293775" cy="342650"/>
              </a:xfrm>
              <a:custGeom>
                <a:avLst/>
                <a:gdLst/>
                <a:ahLst/>
                <a:cxnLst/>
                <a:rect l="l" t="t" r="r" b="b"/>
                <a:pathLst>
                  <a:path w="11751" h="13706" extrusionOk="0">
                    <a:moveTo>
                      <a:pt x="1258" y="3829"/>
                    </a:moveTo>
                    <a:cubicBezTo>
                      <a:pt x="1663" y="3829"/>
                      <a:pt x="1866" y="4319"/>
                      <a:pt x="1580" y="4605"/>
                    </a:cubicBezTo>
                    <a:cubicBezTo>
                      <a:pt x="1487" y="4698"/>
                      <a:pt x="1373" y="4739"/>
                      <a:pt x="1261" y="4739"/>
                    </a:cubicBezTo>
                    <a:cubicBezTo>
                      <a:pt x="1027" y="4739"/>
                      <a:pt x="803" y="4558"/>
                      <a:pt x="803" y="4284"/>
                    </a:cubicBezTo>
                    <a:cubicBezTo>
                      <a:pt x="803" y="4033"/>
                      <a:pt x="1007" y="3829"/>
                      <a:pt x="1258" y="3829"/>
                    </a:cubicBezTo>
                    <a:close/>
                    <a:moveTo>
                      <a:pt x="8992" y="1741"/>
                    </a:moveTo>
                    <a:cubicBezTo>
                      <a:pt x="9214" y="1741"/>
                      <a:pt x="9394" y="1921"/>
                      <a:pt x="9394" y="2143"/>
                    </a:cubicBezTo>
                    <a:lnTo>
                      <a:pt x="9394" y="4498"/>
                    </a:lnTo>
                    <a:cubicBezTo>
                      <a:pt x="9394" y="4719"/>
                      <a:pt x="9214" y="4899"/>
                      <a:pt x="8992" y="4899"/>
                    </a:cubicBezTo>
                    <a:lnTo>
                      <a:pt x="5567" y="4899"/>
                    </a:lnTo>
                    <a:cubicBezTo>
                      <a:pt x="5345" y="4899"/>
                      <a:pt x="5165" y="4719"/>
                      <a:pt x="5165" y="4498"/>
                    </a:cubicBezTo>
                    <a:lnTo>
                      <a:pt x="5165" y="2143"/>
                    </a:lnTo>
                    <a:cubicBezTo>
                      <a:pt x="5165" y="1921"/>
                      <a:pt x="5345" y="1741"/>
                      <a:pt x="5567" y="1741"/>
                    </a:cubicBezTo>
                    <a:close/>
                    <a:moveTo>
                      <a:pt x="5987" y="5594"/>
                    </a:moveTo>
                    <a:cubicBezTo>
                      <a:pt x="5990" y="5594"/>
                      <a:pt x="5992" y="5594"/>
                      <a:pt x="5995" y="5595"/>
                    </a:cubicBezTo>
                    <a:lnTo>
                      <a:pt x="6424" y="5595"/>
                    </a:lnTo>
                    <a:cubicBezTo>
                      <a:pt x="6644" y="5595"/>
                      <a:pt x="6824" y="5774"/>
                      <a:pt x="6824" y="5997"/>
                    </a:cubicBezTo>
                    <a:cubicBezTo>
                      <a:pt x="6824" y="6219"/>
                      <a:pt x="6644" y="6399"/>
                      <a:pt x="6424" y="6399"/>
                    </a:cubicBezTo>
                    <a:lnTo>
                      <a:pt x="5995" y="6399"/>
                    </a:lnTo>
                    <a:cubicBezTo>
                      <a:pt x="5992" y="6399"/>
                      <a:pt x="5990" y="6399"/>
                      <a:pt x="5987" y="6399"/>
                    </a:cubicBezTo>
                    <a:cubicBezTo>
                      <a:pt x="5766" y="6399"/>
                      <a:pt x="5586" y="6219"/>
                      <a:pt x="5586" y="5997"/>
                    </a:cubicBezTo>
                    <a:cubicBezTo>
                      <a:pt x="5586" y="5774"/>
                      <a:pt x="5766" y="5594"/>
                      <a:pt x="5987" y="5594"/>
                    </a:cubicBezTo>
                    <a:close/>
                    <a:moveTo>
                      <a:pt x="8575" y="5596"/>
                    </a:moveTo>
                    <a:cubicBezTo>
                      <a:pt x="8795" y="5596"/>
                      <a:pt x="8974" y="5775"/>
                      <a:pt x="8974" y="5997"/>
                    </a:cubicBezTo>
                    <a:cubicBezTo>
                      <a:pt x="8974" y="6219"/>
                      <a:pt x="8794" y="6399"/>
                      <a:pt x="8572" y="6399"/>
                    </a:cubicBezTo>
                    <a:cubicBezTo>
                      <a:pt x="8570" y="6399"/>
                      <a:pt x="8567" y="6399"/>
                      <a:pt x="8565" y="6399"/>
                    </a:cubicBezTo>
                    <a:lnTo>
                      <a:pt x="8136" y="6399"/>
                    </a:lnTo>
                    <a:cubicBezTo>
                      <a:pt x="8133" y="6399"/>
                      <a:pt x="8131" y="6399"/>
                      <a:pt x="8128" y="6399"/>
                    </a:cubicBezTo>
                    <a:cubicBezTo>
                      <a:pt x="7907" y="6399"/>
                      <a:pt x="7725" y="6219"/>
                      <a:pt x="7725" y="5997"/>
                    </a:cubicBezTo>
                    <a:cubicBezTo>
                      <a:pt x="7725" y="5775"/>
                      <a:pt x="7905" y="5596"/>
                      <a:pt x="8126" y="5596"/>
                    </a:cubicBezTo>
                    <a:cubicBezTo>
                      <a:pt x="8129" y="5596"/>
                      <a:pt x="8133" y="5596"/>
                      <a:pt x="8136" y="5596"/>
                    </a:cubicBezTo>
                    <a:lnTo>
                      <a:pt x="8565" y="5596"/>
                    </a:lnTo>
                    <a:cubicBezTo>
                      <a:pt x="8568" y="5596"/>
                      <a:pt x="8572" y="5596"/>
                      <a:pt x="8575" y="5596"/>
                    </a:cubicBezTo>
                    <a:close/>
                    <a:moveTo>
                      <a:pt x="6423" y="7709"/>
                    </a:moveTo>
                    <a:cubicBezTo>
                      <a:pt x="6549" y="7709"/>
                      <a:pt x="6676" y="7768"/>
                      <a:pt x="6755" y="7886"/>
                    </a:cubicBezTo>
                    <a:cubicBezTo>
                      <a:pt x="6765" y="7899"/>
                      <a:pt x="6982" y="8219"/>
                      <a:pt x="7200" y="8605"/>
                    </a:cubicBezTo>
                    <a:cubicBezTo>
                      <a:pt x="7631" y="9361"/>
                      <a:pt x="7680" y="9677"/>
                      <a:pt x="7680" y="9850"/>
                    </a:cubicBezTo>
                    <a:cubicBezTo>
                      <a:pt x="7680" y="10545"/>
                      <a:pt x="7118" y="11107"/>
                      <a:pt x="6424" y="11108"/>
                    </a:cubicBezTo>
                    <a:cubicBezTo>
                      <a:pt x="5729" y="11107"/>
                      <a:pt x="5165" y="10545"/>
                      <a:pt x="5165" y="9850"/>
                    </a:cubicBezTo>
                    <a:cubicBezTo>
                      <a:pt x="5165" y="9677"/>
                      <a:pt x="5216" y="9361"/>
                      <a:pt x="5646" y="8605"/>
                    </a:cubicBezTo>
                    <a:cubicBezTo>
                      <a:pt x="5865" y="8219"/>
                      <a:pt x="6082" y="7899"/>
                      <a:pt x="6090" y="7886"/>
                    </a:cubicBezTo>
                    <a:cubicBezTo>
                      <a:pt x="6170" y="7768"/>
                      <a:pt x="6296" y="7709"/>
                      <a:pt x="6423" y="7709"/>
                    </a:cubicBezTo>
                    <a:close/>
                    <a:moveTo>
                      <a:pt x="3854" y="0"/>
                    </a:moveTo>
                    <a:cubicBezTo>
                      <a:pt x="3633" y="0"/>
                      <a:pt x="3453" y="180"/>
                      <a:pt x="3453" y="403"/>
                    </a:cubicBezTo>
                    <a:lnTo>
                      <a:pt x="3453" y="9875"/>
                    </a:lnTo>
                    <a:lnTo>
                      <a:pt x="1205" y="9875"/>
                    </a:lnTo>
                    <a:cubicBezTo>
                      <a:pt x="983" y="9875"/>
                      <a:pt x="803" y="9696"/>
                      <a:pt x="803" y="9475"/>
                    </a:cubicBezTo>
                    <a:lnTo>
                      <a:pt x="803" y="5457"/>
                    </a:lnTo>
                    <a:cubicBezTo>
                      <a:pt x="954" y="5515"/>
                      <a:pt x="1107" y="5543"/>
                      <a:pt x="1257" y="5543"/>
                    </a:cubicBezTo>
                    <a:cubicBezTo>
                      <a:pt x="1922" y="5543"/>
                      <a:pt x="2515" y="5004"/>
                      <a:pt x="2515" y="4284"/>
                    </a:cubicBezTo>
                    <a:cubicBezTo>
                      <a:pt x="2515" y="3785"/>
                      <a:pt x="2221" y="3334"/>
                      <a:pt x="1764" y="3133"/>
                    </a:cubicBezTo>
                    <a:lnTo>
                      <a:pt x="2397" y="2500"/>
                    </a:lnTo>
                    <a:cubicBezTo>
                      <a:pt x="2550" y="2343"/>
                      <a:pt x="2548" y="2092"/>
                      <a:pt x="2393" y="1938"/>
                    </a:cubicBezTo>
                    <a:cubicBezTo>
                      <a:pt x="2315" y="1859"/>
                      <a:pt x="2212" y="1819"/>
                      <a:pt x="2109" y="1819"/>
                    </a:cubicBezTo>
                    <a:cubicBezTo>
                      <a:pt x="2009" y="1819"/>
                      <a:pt x="1908" y="1857"/>
                      <a:pt x="1830" y="1932"/>
                    </a:cubicBezTo>
                    <a:lnTo>
                      <a:pt x="371" y="3391"/>
                    </a:lnTo>
                    <a:cubicBezTo>
                      <a:pt x="134" y="3628"/>
                      <a:pt x="0" y="3948"/>
                      <a:pt x="0" y="4284"/>
                    </a:cubicBezTo>
                    <a:lnTo>
                      <a:pt x="0" y="9476"/>
                    </a:lnTo>
                    <a:cubicBezTo>
                      <a:pt x="0" y="10141"/>
                      <a:pt x="540" y="10680"/>
                      <a:pt x="1205" y="10680"/>
                    </a:cubicBezTo>
                    <a:lnTo>
                      <a:pt x="3453" y="10680"/>
                    </a:lnTo>
                    <a:lnTo>
                      <a:pt x="3453" y="11397"/>
                    </a:lnTo>
                    <a:lnTo>
                      <a:pt x="2929" y="11922"/>
                    </a:lnTo>
                    <a:cubicBezTo>
                      <a:pt x="2853" y="11997"/>
                      <a:pt x="2810" y="12100"/>
                      <a:pt x="2810" y="12205"/>
                    </a:cubicBezTo>
                    <a:lnTo>
                      <a:pt x="2810" y="13303"/>
                    </a:lnTo>
                    <a:cubicBezTo>
                      <a:pt x="2809" y="13525"/>
                      <a:pt x="2989" y="13705"/>
                      <a:pt x="3211" y="13705"/>
                    </a:cubicBezTo>
                    <a:lnTo>
                      <a:pt x="11349" y="13705"/>
                    </a:lnTo>
                    <a:cubicBezTo>
                      <a:pt x="11571" y="13705"/>
                      <a:pt x="11751" y="13525"/>
                      <a:pt x="11751" y="13303"/>
                    </a:cubicBezTo>
                    <a:lnTo>
                      <a:pt x="11751" y="12206"/>
                    </a:lnTo>
                    <a:cubicBezTo>
                      <a:pt x="11751" y="12100"/>
                      <a:pt x="11707" y="11998"/>
                      <a:pt x="11633" y="11922"/>
                    </a:cubicBezTo>
                    <a:lnTo>
                      <a:pt x="11107" y="11397"/>
                    </a:lnTo>
                    <a:lnTo>
                      <a:pt x="11107" y="10466"/>
                    </a:lnTo>
                    <a:lnTo>
                      <a:pt x="9962" y="10466"/>
                    </a:lnTo>
                    <a:lnTo>
                      <a:pt x="9438" y="10990"/>
                    </a:lnTo>
                    <a:cubicBezTo>
                      <a:pt x="9359" y="11068"/>
                      <a:pt x="9257" y="11106"/>
                      <a:pt x="9155" y="11106"/>
                    </a:cubicBezTo>
                    <a:cubicBezTo>
                      <a:pt x="9052" y="11106"/>
                      <a:pt x="8950" y="11067"/>
                      <a:pt x="8871" y="10989"/>
                    </a:cubicBezTo>
                    <a:cubicBezTo>
                      <a:pt x="8715" y="10833"/>
                      <a:pt x="8714" y="10580"/>
                      <a:pt x="8870" y="10422"/>
                    </a:cubicBezTo>
                    <a:lnTo>
                      <a:pt x="9394" y="9898"/>
                    </a:lnTo>
                    <a:lnTo>
                      <a:pt x="9394" y="8191"/>
                    </a:lnTo>
                    <a:cubicBezTo>
                      <a:pt x="9394" y="7064"/>
                      <a:pt x="10069" y="6044"/>
                      <a:pt x="11107" y="5604"/>
                    </a:cubicBezTo>
                    <a:lnTo>
                      <a:pt x="11107" y="403"/>
                    </a:lnTo>
                    <a:cubicBezTo>
                      <a:pt x="11107" y="180"/>
                      <a:pt x="10927" y="0"/>
                      <a:pt x="10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387325" y="2897650"/>
                <a:ext cx="22750" cy="36075"/>
              </a:xfrm>
              <a:custGeom>
                <a:avLst/>
                <a:gdLst/>
                <a:ahLst/>
                <a:cxnLst/>
                <a:rect l="l" t="t" r="r" b="b"/>
                <a:pathLst>
                  <a:path w="910" h="1443" extrusionOk="0">
                    <a:moveTo>
                      <a:pt x="456" y="0"/>
                    </a:moveTo>
                    <a:cubicBezTo>
                      <a:pt x="191" y="447"/>
                      <a:pt x="1" y="852"/>
                      <a:pt x="0" y="987"/>
                    </a:cubicBezTo>
                    <a:cubicBezTo>
                      <a:pt x="0" y="1239"/>
                      <a:pt x="204" y="1443"/>
                      <a:pt x="456" y="1443"/>
                    </a:cubicBezTo>
                    <a:cubicBezTo>
                      <a:pt x="706" y="1443"/>
                      <a:pt x="910" y="1239"/>
                      <a:pt x="910" y="987"/>
                    </a:cubicBezTo>
                    <a:cubicBezTo>
                      <a:pt x="910" y="852"/>
                      <a:pt x="719" y="447"/>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6"/>
        <p:cNvGrpSpPr/>
        <p:nvPr/>
      </p:nvGrpSpPr>
      <p:grpSpPr>
        <a:xfrm>
          <a:off x="0" y="0"/>
          <a:ext cx="0" cy="0"/>
          <a:chOff x="0" y="0"/>
          <a:chExt cx="0" cy="0"/>
        </a:xfrm>
      </p:grpSpPr>
      <p:grpSp>
        <p:nvGrpSpPr>
          <p:cNvPr id="2827" name="Google Shape;2827;p75"/>
          <p:cNvGrpSpPr/>
          <p:nvPr/>
        </p:nvGrpSpPr>
        <p:grpSpPr>
          <a:xfrm>
            <a:off x="4769938" y="1089954"/>
            <a:ext cx="1596425" cy="1833143"/>
            <a:chOff x="7526158" y="-7938174"/>
            <a:chExt cx="1596425" cy="13028733"/>
          </a:xfrm>
        </p:grpSpPr>
        <p:sp>
          <p:nvSpPr>
            <p:cNvPr id="2828" name="Google Shape;2828;p75"/>
            <p:cNvSpPr/>
            <p:nvPr/>
          </p:nvSpPr>
          <p:spPr>
            <a:xfrm>
              <a:off x="7540070" y="1227062"/>
              <a:ext cx="1529492" cy="3844350"/>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7526158" y="-7938174"/>
              <a:ext cx="1596425" cy="13028733"/>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75"/>
          <p:cNvGrpSpPr/>
          <p:nvPr/>
        </p:nvGrpSpPr>
        <p:grpSpPr>
          <a:xfrm>
            <a:off x="2777575" y="1089954"/>
            <a:ext cx="1596425" cy="1833143"/>
            <a:chOff x="7526158" y="-7938174"/>
            <a:chExt cx="1596425" cy="13028733"/>
          </a:xfrm>
        </p:grpSpPr>
        <p:sp>
          <p:nvSpPr>
            <p:cNvPr id="2831" name="Google Shape;2831;p75"/>
            <p:cNvSpPr/>
            <p:nvPr/>
          </p:nvSpPr>
          <p:spPr>
            <a:xfrm>
              <a:off x="7540058" y="-1653543"/>
              <a:ext cx="1529492" cy="6724877"/>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7526158" y="-7938174"/>
              <a:ext cx="1596425" cy="13028733"/>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75"/>
          <p:cNvGrpSpPr/>
          <p:nvPr/>
        </p:nvGrpSpPr>
        <p:grpSpPr>
          <a:xfrm>
            <a:off x="785200" y="1089954"/>
            <a:ext cx="1596425" cy="1833143"/>
            <a:chOff x="7526158" y="-7938174"/>
            <a:chExt cx="1596425" cy="13028733"/>
          </a:xfrm>
        </p:grpSpPr>
        <p:sp>
          <p:nvSpPr>
            <p:cNvPr id="2834" name="Google Shape;2834;p75"/>
            <p:cNvSpPr/>
            <p:nvPr/>
          </p:nvSpPr>
          <p:spPr>
            <a:xfrm>
              <a:off x="7540058" y="3370280"/>
              <a:ext cx="1529492" cy="1701179"/>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7526158" y="-7938174"/>
              <a:ext cx="1596425" cy="13028733"/>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75"/>
          <p:cNvGrpSpPr/>
          <p:nvPr/>
        </p:nvGrpSpPr>
        <p:grpSpPr>
          <a:xfrm>
            <a:off x="6762275" y="1089954"/>
            <a:ext cx="1596425" cy="1833143"/>
            <a:chOff x="7526158" y="-7938174"/>
            <a:chExt cx="1596425" cy="13028733"/>
          </a:xfrm>
        </p:grpSpPr>
        <p:sp>
          <p:nvSpPr>
            <p:cNvPr id="2837" name="Google Shape;2837;p75"/>
            <p:cNvSpPr/>
            <p:nvPr/>
          </p:nvSpPr>
          <p:spPr>
            <a:xfrm>
              <a:off x="7540059" y="-4978661"/>
              <a:ext cx="1529492" cy="10050083"/>
            </a:xfrm>
            <a:custGeom>
              <a:avLst/>
              <a:gdLst/>
              <a:ahLst/>
              <a:cxnLst/>
              <a:rect l="l" t="t" r="r" b="b"/>
              <a:pathLst>
                <a:path w="47644" h="76768" extrusionOk="0">
                  <a:moveTo>
                    <a:pt x="0" y="0"/>
                  </a:moveTo>
                  <a:lnTo>
                    <a:pt x="0" y="76768"/>
                  </a:lnTo>
                  <a:lnTo>
                    <a:pt x="47643" y="76768"/>
                  </a:lnTo>
                  <a:lnTo>
                    <a:pt x="47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7526158" y="-7938174"/>
              <a:ext cx="1596425" cy="13028733"/>
            </a:xfrm>
            <a:custGeom>
              <a:avLst/>
              <a:gdLst/>
              <a:ahLst/>
              <a:cxnLst/>
              <a:rect l="l" t="t" r="r" b="b"/>
              <a:pathLst>
                <a:path w="49729" h="77780" extrusionOk="0">
                  <a:moveTo>
                    <a:pt x="47691" y="9057"/>
                  </a:moveTo>
                  <a:cubicBezTo>
                    <a:pt x="47692" y="9099"/>
                    <a:pt x="47693" y="9138"/>
                    <a:pt x="47694" y="9174"/>
                  </a:cubicBezTo>
                  <a:lnTo>
                    <a:pt x="47694" y="9174"/>
                  </a:lnTo>
                  <a:cubicBezTo>
                    <a:pt x="47693" y="9135"/>
                    <a:pt x="47692" y="9096"/>
                    <a:pt x="47691" y="9057"/>
                  </a:cubicBezTo>
                  <a:close/>
                  <a:moveTo>
                    <a:pt x="902" y="43256"/>
                  </a:moveTo>
                  <a:lnTo>
                    <a:pt x="902" y="43256"/>
                  </a:lnTo>
                  <a:cubicBezTo>
                    <a:pt x="914" y="44315"/>
                    <a:pt x="926" y="45385"/>
                    <a:pt x="938" y="46443"/>
                  </a:cubicBezTo>
                  <a:cubicBezTo>
                    <a:pt x="926" y="45385"/>
                    <a:pt x="914" y="44327"/>
                    <a:pt x="902" y="43256"/>
                  </a:cubicBezTo>
                  <a:close/>
                  <a:moveTo>
                    <a:pt x="108" y="51614"/>
                  </a:moveTo>
                  <a:cubicBezTo>
                    <a:pt x="110" y="51791"/>
                    <a:pt x="110" y="51924"/>
                    <a:pt x="108" y="51998"/>
                  </a:cubicBezTo>
                  <a:lnTo>
                    <a:pt x="108" y="51614"/>
                  </a:lnTo>
                  <a:close/>
                  <a:moveTo>
                    <a:pt x="31328" y="77089"/>
                  </a:moveTo>
                  <a:lnTo>
                    <a:pt x="31328" y="77089"/>
                  </a:lnTo>
                  <a:cubicBezTo>
                    <a:pt x="29942" y="77110"/>
                    <a:pt x="27731" y="77156"/>
                    <a:pt x="27495" y="77156"/>
                  </a:cubicBezTo>
                  <a:cubicBezTo>
                    <a:pt x="27475" y="77156"/>
                    <a:pt x="27469" y="77155"/>
                    <a:pt x="27477" y="77155"/>
                  </a:cubicBezTo>
                  <a:cubicBezTo>
                    <a:pt x="27183" y="77155"/>
                    <a:pt x="26983" y="77148"/>
                    <a:pt x="26799" y="77143"/>
                  </a:cubicBezTo>
                  <a:lnTo>
                    <a:pt x="26924" y="77143"/>
                  </a:lnTo>
                  <a:lnTo>
                    <a:pt x="29113" y="77119"/>
                  </a:lnTo>
                  <a:cubicBezTo>
                    <a:pt x="29994" y="77105"/>
                    <a:pt x="30844" y="77095"/>
                    <a:pt x="31328" y="77089"/>
                  </a:cubicBezTo>
                  <a:close/>
                  <a:moveTo>
                    <a:pt x="46645" y="77443"/>
                  </a:moveTo>
                  <a:cubicBezTo>
                    <a:pt x="46948" y="77443"/>
                    <a:pt x="46865" y="77454"/>
                    <a:pt x="46597" y="77469"/>
                  </a:cubicBezTo>
                  <a:lnTo>
                    <a:pt x="46597" y="77469"/>
                  </a:lnTo>
                  <a:cubicBezTo>
                    <a:pt x="46536" y="77459"/>
                    <a:pt x="46550" y="77448"/>
                    <a:pt x="46645" y="77443"/>
                  </a:cubicBezTo>
                  <a:close/>
                  <a:moveTo>
                    <a:pt x="44787" y="77551"/>
                  </a:moveTo>
                  <a:cubicBezTo>
                    <a:pt x="44553" y="77560"/>
                    <a:pt x="44365" y="77568"/>
                    <a:pt x="44269" y="77573"/>
                  </a:cubicBezTo>
                  <a:lnTo>
                    <a:pt x="44269" y="77573"/>
                  </a:lnTo>
                  <a:lnTo>
                    <a:pt x="43940" y="77564"/>
                  </a:lnTo>
                  <a:cubicBezTo>
                    <a:pt x="44126" y="77558"/>
                    <a:pt x="44448" y="77553"/>
                    <a:pt x="44787" y="77551"/>
                  </a:cubicBezTo>
                  <a:close/>
                  <a:moveTo>
                    <a:pt x="47737" y="77520"/>
                  </a:moveTo>
                  <a:lnTo>
                    <a:pt x="47737" y="77520"/>
                  </a:lnTo>
                  <a:cubicBezTo>
                    <a:pt x="47799" y="77521"/>
                    <a:pt x="47857" y="77524"/>
                    <a:pt x="47908" y="77527"/>
                  </a:cubicBezTo>
                  <a:lnTo>
                    <a:pt x="47367" y="77527"/>
                  </a:lnTo>
                  <a:cubicBezTo>
                    <a:pt x="47762" y="77527"/>
                    <a:pt x="46682" y="77566"/>
                    <a:pt x="45629" y="77604"/>
                  </a:cubicBezTo>
                  <a:lnTo>
                    <a:pt x="45629" y="77604"/>
                  </a:lnTo>
                  <a:cubicBezTo>
                    <a:pt x="45093" y="77591"/>
                    <a:pt x="43984" y="77590"/>
                    <a:pt x="44529" y="77564"/>
                  </a:cubicBezTo>
                  <a:lnTo>
                    <a:pt x="44529" y="77564"/>
                  </a:lnTo>
                  <a:cubicBezTo>
                    <a:pt x="44721" y="77576"/>
                    <a:pt x="45755" y="77576"/>
                    <a:pt x="46309" y="77576"/>
                  </a:cubicBezTo>
                  <a:cubicBezTo>
                    <a:pt x="46309" y="77562"/>
                    <a:pt x="46188" y="77556"/>
                    <a:pt x="46148" y="77549"/>
                  </a:cubicBezTo>
                  <a:lnTo>
                    <a:pt x="46148" y="77549"/>
                  </a:lnTo>
                  <a:cubicBezTo>
                    <a:pt x="46418" y="77535"/>
                    <a:pt x="46688" y="77527"/>
                    <a:pt x="46958" y="77527"/>
                  </a:cubicBezTo>
                  <a:lnTo>
                    <a:pt x="47114" y="77527"/>
                  </a:lnTo>
                  <a:cubicBezTo>
                    <a:pt x="47318" y="77522"/>
                    <a:pt x="47553" y="77522"/>
                    <a:pt x="47737" y="77520"/>
                  </a:cubicBezTo>
                  <a:close/>
                  <a:moveTo>
                    <a:pt x="24096" y="0"/>
                  </a:moveTo>
                  <a:cubicBezTo>
                    <a:pt x="23668" y="0"/>
                    <a:pt x="23229" y="1"/>
                    <a:pt x="22776" y="2"/>
                  </a:cubicBezTo>
                  <a:cubicBezTo>
                    <a:pt x="22788" y="15"/>
                    <a:pt x="22295" y="15"/>
                    <a:pt x="22054" y="15"/>
                  </a:cubicBezTo>
                  <a:cubicBezTo>
                    <a:pt x="21978" y="6"/>
                    <a:pt x="21572" y="3"/>
                    <a:pt x="20924" y="3"/>
                  </a:cubicBezTo>
                  <a:cubicBezTo>
                    <a:pt x="17248" y="3"/>
                    <a:pt x="5802" y="115"/>
                    <a:pt x="2833" y="115"/>
                  </a:cubicBezTo>
                  <a:cubicBezTo>
                    <a:pt x="2500" y="115"/>
                    <a:pt x="2274" y="114"/>
                    <a:pt x="2177" y="111"/>
                  </a:cubicBezTo>
                  <a:lnTo>
                    <a:pt x="1155" y="123"/>
                  </a:lnTo>
                  <a:lnTo>
                    <a:pt x="133" y="123"/>
                  </a:lnTo>
                  <a:cubicBezTo>
                    <a:pt x="133" y="1842"/>
                    <a:pt x="108" y="3574"/>
                    <a:pt x="96" y="5305"/>
                  </a:cubicBezTo>
                  <a:cubicBezTo>
                    <a:pt x="84" y="6929"/>
                    <a:pt x="72" y="8552"/>
                    <a:pt x="48" y="10140"/>
                  </a:cubicBezTo>
                  <a:cubicBezTo>
                    <a:pt x="24" y="13314"/>
                    <a:pt x="0" y="16368"/>
                    <a:pt x="0" y="19158"/>
                  </a:cubicBezTo>
                  <a:cubicBezTo>
                    <a:pt x="36" y="20409"/>
                    <a:pt x="60" y="21816"/>
                    <a:pt x="96" y="22874"/>
                  </a:cubicBezTo>
                  <a:cubicBezTo>
                    <a:pt x="60" y="23896"/>
                    <a:pt x="120" y="24088"/>
                    <a:pt x="108" y="25327"/>
                  </a:cubicBezTo>
                  <a:cubicBezTo>
                    <a:pt x="19" y="27649"/>
                    <a:pt x="23" y="29255"/>
                    <a:pt x="50" y="29255"/>
                  </a:cubicBezTo>
                  <a:cubicBezTo>
                    <a:pt x="60" y="29255"/>
                    <a:pt x="72" y="29068"/>
                    <a:pt x="84" y="28658"/>
                  </a:cubicBezTo>
                  <a:cubicBezTo>
                    <a:pt x="96" y="31231"/>
                    <a:pt x="84" y="33805"/>
                    <a:pt x="84" y="36089"/>
                  </a:cubicBezTo>
                  <a:cubicBezTo>
                    <a:pt x="96" y="37148"/>
                    <a:pt x="108" y="38194"/>
                    <a:pt x="120" y="39276"/>
                  </a:cubicBezTo>
                  <a:cubicBezTo>
                    <a:pt x="133" y="40178"/>
                    <a:pt x="120" y="40683"/>
                    <a:pt x="84" y="41140"/>
                  </a:cubicBezTo>
                  <a:cubicBezTo>
                    <a:pt x="96" y="43461"/>
                    <a:pt x="72" y="42775"/>
                    <a:pt x="60" y="45204"/>
                  </a:cubicBezTo>
                  <a:cubicBezTo>
                    <a:pt x="18" y="45729"/>
                    <a:pt x="99" y="50167"/>
                    <a:pt x="108" y="51614"/>
                  </a:cubicBezTo>
                  <a:lnTo>
                    <a:pt x="108" y="51614"/>
                  </a:lnTo>
                  <a:cubicBezTo>
                    <a:pt x="108" y="54421"/>
                    <a:pt x="12" y="56283"/>
                    <a:pt x="12" y="59033"/>
                  </a:cubicBezTo>
                  <a:cubicBezTo>
                    <a:pt x="12" y="62003"/>
                    <a:pt x="0" y="65082"/>
                    <a:pt x="0" y="68148"/>
                  </a:cubicBezTo>
                  <a:lnTo>
                    <a:pt x="0" y="77636"/>
                  </a:lnTo>
                  <a:lnTo>
                    <a:pt x="5339" y="77636"/>
                  </a:lnTo>
                  <a:cubicBezTo>
                    <a:pt x="5411" y="77588"/>
                    <a:pt x="3788" y="77636"/>
                    <a:pt x="3704" y="77576"/>
                  </a:cubicBezTo>
                  <a:lnTo>
                    <a:pt x="3704" y="77576"/>
                  </a:lnTo>
                  <a:lnTo>
                    <a:pt x="16294" y="77648"/>
                  </a:lnTo>
                  <a:cubicBezTo>
                    <a:pt x="17052" y="77672"/>
                    <a:pt x="17990" y="77684"/>
                    <a:pt x="18338" y="77708"/>
                  </a:cubicBezTo>
                  <a:cubicBezTo>
                    <a:pt x="18531" y="77710"/>
                    <a:pt x="18684" y="77710"/>
                    <a:pt x="18809" y="77710"/>
                  </a:cubicBezTo>
                  <a:cubicBezTo>
                    <a:pt x="19559" y="77710"/>
                    <a:pt x="19273" y="77684"/>
                    <a:pt x="20118" y="77684"/>
                  </a:cubicBezTo>
                  <a:lnTo>
                    <a:pt x="20250" y="77732"/>
                  </a:lnTo>
                  <a:cubicBezTo>
                    <a:pt x="20510" y="77725"/>
                    <a:pt x="20744" y="77723"/>
                    <a:pt x="20962" y="77723"/>
                  </a:cubicBezTo>
                  <a:cubicBezTo>
                    <a:pt x="21793" y="77723"/>
                    <a:pt x="22386" y="77760"/>
                    <a:pt x="23212" y="77760"/>
                  </a:cubicBezTo>
                  <a:cubicBezTo>
                    <a:pt x="23366" y="77760"/>
                    <a:pt x="23528" y="77759"/>
                    <a:pt x="23702" y="77756"/>
                  </a:cubicBezTo>
                  <a:cubicBezTo>
                    <a:pt x="23774" y="77744"/>
                    <a:pt x="24267" y="77744"/>
                    <a:pt x="24760" y="77744"/>
                  </a:cubicBezTo>
                  <a:cubicBezTo>
                    <a:pt x="24769" y="77763"/>
                    <a:pt x="25008" y="77767"/>
                    <a:pt x="25286" y="77767"/>
                  </a:cubicBezTo>
                  <a:cubicBezTo>
                    <a:pt x="25472" y="77767"/>
                    <a:pt x="25675" y="77765"/>
                    <a:pt x="25839" y="77765"/>
                  </a:cubicBezTo>
                  <a:cubicBezTo>
                    <a:pt x="26045" y="77765"/>
                    <a:pt x="26191" y="77768"/>
                    <a:pt x="26167" y="77780"/>
                  </a:cubicBezTo>
                  <a:lnTo>
                    <a:pt x="27032" y="77780"/>
                  </a:lnTo>
                  <a:lnTo>
                    <a:pt x="33322" y="77624"/>
                  </a:lnTo>
                  <a:lnTo>
                    <a:pt x="33574" y="77624"/>
                  </a:lnTo>
                  <a:cubicBezTo>
                    <a:pt x="34356" y="77624"/>
                    <a:pt x="34680" y="77600"/>
                    <a:pt x="34235" y="77588"/>
                  </a:cubicBezTo>
                  <a:lnTo>
                    <a:pt x="36027" y="77588"/>
                  </a:lnTo>
                  <a:cubicBezTo>
                    <a:pt x="36195" y="77588"/>
                    <a:pt x="36400" y="77612"/>
                    <a:pt x="36123" y="77636"/>
                  </a:cubicBezTo>
                  <a:cubicBezTo>
                    <a:pt x="36664" y="77612"/>
                    <a:pt x="37266" y="77612"/>
                    <a:pt x="37807" y="77612"/>
                  </a:cubicBezTo>
                  <a:cubicBezTo>
                    <a:pt x="36316" y="77588"/>
                    <a:pt x="34452" y="77552"/>
                    <a:pt x="32889" y="77503"/>
                  </a:cubicBezTo>
                  <a:cubicBezTo>
                    <a:pt x="33026" y="77501"/>
                    <a:pt x="33186" y="77500"/>
                    <a:pt x="33359" y="77500"/>
                  </a:cubicBezTo>
                  <a:cubicBezTo>
                    <a:pt x="33832" y="77500"/>
                    <a:pt x="34406" y="77507"/>
                    <a:pt x="34896" y="77507"/>
                  </a:cubicBezTo>
                  <a:cubicBezTo>
                    <a:pt x="35075" y="77507"/>
                    <a:pt x="35242" y="77506"/>
                    <a:pt x="35390" y="77503"/>
                  </a:cubicBezTo>
                  <a:cubicBezTo>
                    <a:pt x="36220" y="77527"/>
                    <a:pt x="37927" y="77552"/>
                    <a:pt x="39262" y="77576"/>
                  </a:cubicBezTo>
                  <a:cubicBezTo>
                    <a:pt x="39493" y="77576"/>
                    <a:pt x="39670" y="77545"/>
                    <a:pt x="40070" y="77545"/>
                  </a:cubicBezTo>
                  <a:cubicBezTo>
                    <a:pt x="40170" y="77545"/>
                    <a:pt x="40284" y="77547"/>
                    <a:pt x="40416" y="77552"/>
                  </a:cubicBezTo>
                  <a:cubicBezTo>
                    <a:pt x="40579" y="77564"/>
                    <a:pt x="40768" y="77564"/>
                    <a:pt x="40984" y="77564"/>
                  </a:cubicBezTo>
                  <a:cubicBezTo>
                    <a:pt x="41201" y="77564"/>
                    <a:pt x="41444" y="77564"/>
                    <a:pt x="41715" y="77576"/>
                  </a:cubicBezTo>
                  <a:cubicBezTo>
                    <a:pt x="41507" y="77580"/>
                    <a:pt x="41298" y="77581"/>
                    <a:pt x="41089" y="77581"/>
                  </a:cubicBezTo>
                  <a:cubicBezTo>
                    <a:pt x="40671" y="77581"/>
                    <a:pt x="40252" y="77576"/>
                    <a:pt x="39827" y="77576"/>
                  </a:cubicBezTo>
                  <a:cubicBezTo>
                    <a:pt x="39935" y="77624"/>
                    <a:pt x="41390" y="77612"/>
                    <a:pt x="41895" y="77624"/>
                  </a:cubicBezTo>
                  <a:cubicBezTo>
                    <a:pt x="41984" y="77615"/>
                    <a:pt x="42209" y="77612"/>
                    <a:pt x="42496" y="77612"/>
                  </a:cubicBezTo>
                  <a:cubicBezTo>
                    <a:pt x="42811" y="77612"/>
                    <a:pt x="43199" y="77615"/>
                    <a:pt x="43566" y="77615"/>
                  </a:cubicBezTo>
                  <a:cubicBezTo>
                    <a:pt x="43771" y="77615"/>
                    <a:pt x="43970" y="77614"/>
                    <a:pt x="44144" y="77612"/>
                  </a:cubicBezTo>
                  <a:lnTo>
                    <a:pt x="44144" y="77612"/>
                  </a:lnTo>
                  <a:cubicBezTo>
                    <a:pt x="43933" y="77634"/>
                    <a:pt x="44237" y="77638"/>
                    <a:pt x="44606" y="77641"/>
                  </a:cubicBezTo>
                  <a:lnTo>
                    <a:pt x="44606" y="77641"/>
                  </a:lnTo>
                  <a:cubicBezTo>
                    <a:pt x="44105" y="77659"/>
                    <a:pt x="43792" y="77672"/>
                    <a:pt x="43968" y="77672"/>
                  </a:cubicBezTo>
                  <a:cubicBezTo>
                    <a:pt x="43991" y="77672"/>
                    <a:pt x="44021" y="77672"/>
                    <a:pt x="44060" y="77672"/>
                  </a:cubicBezTo>
                  <a:cubicBezTo>
                    <a:pt x="43993" y="77666"/>
                    <a:pt x="44224" y="77655"/>
                    <a:pt x="44606" y="77641"/>
                  </a:cubicBezTo>
                  <a:lnTo>
                    <a:pt x="44606" y="77641"/>
                  </a:lnTo>
                  <a:cubicBezTo>
                    <a:pt x="44826" y="77642"/>
                    <a:pt x="45068" y="77643"/>
                    <a:pt x="45238" y="77648"/>
                  </a:cubicBezTo>
                  <a:cubicBezTo>
                    <a:pt x="45767" y="77648"/>
                    <a:pt x="46104" y="77648"/>
                    <a:pt x="45888" y="77624"/>
                  </a:cubicBezTo>
                  <a:cubicBezTo>
                    <a:pt x="45926" y="77615"/>
                    <a:pt x="45837" y="77610"/>
                    <a:pt x="45684" y="77605"/>
                  </a:cubicBezTo>
                  <a:lnTo>
                    <a:pt x="45684" y="77605"/>
                  </a:lnTo>
                  <a:cubicBezTo>
                    <a:pt x="46933" y="77567"/>
                    <a:pt x="48392" y="77527"/>
                    <a:pt x="48088" y="77527"/>
                  </a:cubicBezTo>
                  <a:cubicBezTo>
                    <a:pt x="47967" y="77524"/>
                    <a:pt x="47926" y="77521"/>
                    <a:pt x="47927" y="77517"/>
                  </a:cubicBezTo>
                  <a:lnTo>
                    <a:pt x="47927" y="77517"/>
                  </a:lnTo>
                  <a:cubicBezTo>
                    <a:pt x="48024" y="77514"/>
                    <a:pt x="48073" y="77510"/>
                    <a:pt x="48035" y="77501"/>
                  </a:cubicBezTo>
                  <a:lnTo>
                    <a:pt x="48035" y="77501"/>
                  </a:lnTo>
                  <a:cubicBezTo>
                    <a:pt x="48112" y="77493"/>
                    <a:pt x="48164" y="77485"/>
                    <a:pt x="47932" y="77479"/>
                  </a:cubicBezTo>
                  <a:lnTo>
                    <a:pt x="47932" y="77479"/>
                  </a:lnTo>
                  <a:lnTo>
                    <a:pt x="47677" y="77490"/>
                  </a:lnTo>
                  <a:lnTo>
                    <a:pt x="47677" y="77490"/>
                  </a:lnTo>
                  <a:cubicBezTo>
                    <a:pt x="45463" y="77474"/>
                    <a:pt x="49728" y="77262"/>
                    <a:pt x="47078" y="77239"/>
                  </a:cubicBezTo>
                  <a:lnTo>
                    <a:pt x="47078" y="77239"/>
                  </a:lnTo>
                  <a:cubicBezTo>
                    <a:pt x="48233" y="77299"/>
                    <a:pt x="46693" y="77299"/>
                    <a:pt x="45479" y="77299"/>
                  </a:cubicBezTo>
                  <a:cubicBezTo>
                    <a:pt x="45371" y="77287"/>
                    <a:pt x="44829" y="77263"/>
                    <a:pt x="43952" y="77251"/>
                  </a:cubicBezTo>
                  <a:cubicBezTo>
                    <a:pt x="43206" y="77251"/>
                    <a:pt x="43507" y="77263"/>
                    <a:pt x="43362" y="77275"/>
                  </a:cubicBezTo>
                  <a:cubicBezTo>
                    <a:pt x="42954" y="77263"/>
                    <a:pt x="42148" y="77251"/>
                    <a:pt x="42256" y="77227"/>
                  </a:cubicBezTo>
                  <a:lnTo>
                    <a:pt x="42256" y="77227"/>
                  </a:lnTo>
                  <a:cubicBezTo>
                    <a:pt x="42095" y="77237"/>
                    <a:pt x="41953" y="77240"/>
                    <a:pt x="41815" y="77240"/>
                  </a:cubicBezTo>
                  <a:cubicBezTo>
                    <a:pt x="41449" y="77240"/>
                    <a:pt x="41121" y="77215"/>
                    <a:pt x="40597" y="77215"/>
                  </a:cubicBezTo>
                  <a:cubicBezTo>
                    <a:pt x="39983" y="77239"/>
                    <a:pt x="40645" y="77239"/>
                    <a:pt x="40200" y="77251"/>
                  </a:cubicBezTo>
                  <a:lnTo>
                    <a:pt x="37218" y="77239"/>
                  </a:lnTo>
                  <a:cubicBezTo>
                    <a:pt x="36929" y="77215"/>
                    <a:pt x="36063" y="77167"/>
                    <a:pt x="36689" y="77131"/>
                  </a:cubicBezTo>
                  <a:cubicBezTo>
                    <a:pt x="37978" y="77131"/>
                    <a:pt x="36486" y="77180"/>
                    <a:pt x="37306" y="77180"/>
                  </a:cubicBezTo>
                  <a:cubicBezTo>
                    <a:pt x="37388" y="77180"/>
                    <a:pt x="37493" y="77180"/>
                    <a:pt x="37626" y="77179"/>
                  </a:cubicBezTo>
                  <a:cubicBezTo>
                    <a:pt x="36989" y="77131"/>
                    <a:pt x="38925" y="77167"/>
                    <a:pt x="39202" y="77119"/>
                  </a:cubicBezTo>
                  <a:cubicBezTo>
                    <a:pt x="38927" y="77105"/>
                    <a:pt x="38487" y="77099"/>
                    <a:pt x="38011" y="77099"/>
                  </a:cubicBezTo>
                  <a:cubicBezTo>
                    <a:pt x="37673" y="77099"/>
                    <a:pt x="37318" y="77102"/>
                    <a:pt x="36989" y="77107"/>
                  </a:cubicBezTo>
                  <a:lnTo>
                    <a:pt x="37133" y="77107"/>
                  </a:lnTo>
                  <a:cubicBezTo>
                    <a:pt x="36668" y="77107"/>
                    <a:pt x="35888" y="77117"/>
                    <a:pt x="35199" y="77117"/>
                  </a:cubicBezTo>
                  <a:cubicBezTo>
                    <a:pt x="34854" y="77117"/>
                    <a:pt x="34532" y="77115"/>
                    <a:pt x="34284" y="77107"/>
                  </a:cubicBezTo>
                  <a:cubicBezTo>
                    <a:pt x="34452" y="77083"/>
                    <a:pt x="34127" y="77071"/>
                    <a:pt x="34644" y="77058"/>
                  </a:cubicBezTo>
                  <a:lnTo>
                    <a:pt x="33670" y="77058"/>
                  </a:lnTo>
                  <a:cubicBezTo>
                    <a:pt x="33550" y="77058"/>
                    <a:pt x="33430" y="77071"/>
                    <a:pt x="33706" y="77083"/>
                  </a:cubicBezTo>
                  <a:cubicBezTo>
                    <a:pt x="33554" y="77087"/>
                    <a:pt x="33403" y="77088"/>
                    <a:pt x="33256" y="77088"/>
                  </a:cubicBezTo>
                  <a:cubicBezTo>
                    <a:pt x="32962" y="77088"/>
                    <a:pt x="32684" y="77083"/>
                    <a:pt x="32444" y="77083"/>
                  </a:cubicBezTo>
                  <a:cubicBezTo>
                    <a:pt x="32433" y="77080"/>
                    <a:pt x="32372" y="77079"/>
                    <a:pt x="32272" y="77079"/>
                  </a:cubicBezTo>
                  <a:cubicBezTo>
                    <a:pt x="32147" y="77079"/>
                    <a:pt x="31959" y="77081"/>
                    <a:pt x="31728" y="77084"/>
                  </a:cubicBezTo>
                  <a:lnTo>
                    <a:pt x="31728" y="77084"/>
                  </a:lnTo>
                  <a:cubicBezTo>
                    <a:pt x="31756" y="77083"/>
                    <a:pt x="31733" y="77083"/>
                    <a:pt x="31650" y="77083"/>
                  </a:cubicBezTo>
                  <a:cubicBezTo>
                    <a:pt x="31600" y="77081"/>
                    <a:pt x="31502" y="77080"/>
                    <a:pt x="31365" y="77080"/>
                  </a:cubicBezTo>
                  <a:cubicBezTo>
                    <a:pt x="30540" y="77080"/>
                    <a:pt x="28285" y="77113"/>
                    <a:pt x="26374" y="77134"/>
                  </a:cubicBezTo>
                  <a:lnTo>
                    <a:pt x="26374" y="77134"/>
                  </a:lnTo>
                  <a:cubicBezTo>
                    <a:pt x="26369" y="77134"/>
                    <a:pt x="26364" y="77134"/>
                    <a:pt x="26360" y="77134"/>
                  </a:cubicBezTo>
                  <a:cubicBezTo>
                    <a:pt x="26282" y="77134"/>
                    <a:pt x="26199" y="77135"/>
                    <a:pt x="26105" y="77137"/>
                  </a:cubicBezTo>
                  <a:lnTo>
                    <a:pt x="26105" y="77137"/>
                  </a:lnTo>
                  <a:cubicBezTo>
                    <a:pt x="25266" y="77147"/>
                    <a:pt x="24513" y="77153"/>
                    <a:pt x="24004" y="77153"/>
                  </a:cubicBezTo>
                  <a:cubicBezTo>
                    <a:pt x="23655" y="77153"/>
                    <a:pt x="23420" y="77150"/>
                    <a:pt x="23353" y="77143"/>
                  </a:cubicBezTo>
                  <a:cubicBezTo>
                    <a:pt x="22836" y="77143"/>
                    <a:pt x="22210" y="77143"/>
                    <a:pt x="22331" y="77179"/>
                  </a:cubicBezTo>
                  <a:cubicBezTo>
                    <a:pt x="21465" y="77167"/>
                    <a:pt x="22595" y="77131"/>
                    <a:pt x="21970" y="77119"/>
                  </a:cubicBezTo>
                  <a:cubicBezTo>
                    <a:pt x="21962" y="77119"/>
                    <a:pt x="21991" y="77124"/>
                    <a:pt x="21951" y="77124"/>
                  </a:cubicBezTo>
                  <a:cubicBezTo>
                    <a:pt x="21931" y="77124"/>
                    <a:pt x="21894" y="77123"/>
                    <a:pt x="21826" y="77119"/>
                  </a:cubicBezTo>
                  <a:lnTo>
                    <a:pt x="21224" y="77095"/>
                  </a:lnTo>
                  <a:cubicBezTo>
                    <a:pt x="20771" y="77107"/>
                    <a:pt x="20250" y="77109"/>
                    <a:pt x="19704" y="77109"/>
                  </a:cubicBezTo>
                  <a:cubicBezTo>
                    <a:pt x="19268" y="77109"/>
                    <a:pt x="18815" y="77108"/>
                    <a:pt x="18368" y="77108"/>
                  </a:cubicBezTo>
                  <a:cubicBezTo>
                    <a:pt x="17698" y="77108"/>
                    <a:pt x="17042" y="77111"/>
                    <a:pt x="16474" y="77131"/>
                  </a:cubicBezTo>
                  <a:cubicBezTo>
                    <a:pt x="16883" y="77107"/>
                    <a:pt x="17352" y="77071"/>
                    <a:pt x="18266" y="77046"/>
                  </a:cubicBezTo>
                  <a:lnTo>
                    <a:pt x="18423" y="77058"/>
                  </a:lnTo>
                  <a:cubicBezTo>
                    <a:pt x="18555" y="77058"/>
                    <a:pt x="19300" y="77046"/>
                    <a:pt x="19276" y="77022"/>
                  </a:cubicBezTo>
                  <a:cubicBezTo>
                    <a:pt x="18918" y="77017"/>
                    <a:pt x="18582" y="77015"/>
                    <a:pt x="18246" y="77015"/>
                  </a:cubicBezTo>
                  <a:cubicBezTo>
                    <a:pt x="17772" y="77015"/>
                    <a:pt x="17298" y="77020"/>
                    <a:pt x="16763" y="77034"/>
                  </a:cubicBezTo>
                  <a:lnTo>
                    <a:pt x="16270" y="77010"/>
                  </a:lnTo>
                  <a:lnTo>
                    <a:pt x="16282" y="77010"/>
                  </a:lnTo>
                  <a:cubicBezTo>
                    <a:pt x="15981" y="76998"/>
                    <a:pt x="16018" y="76998"/>
                    <a:pt x="16138" y="76986"/>
                  </a:cubicBezTo>
                  <a:lnTo>
                    <a:pt x="16198" y="76986"/>
                  </a:lnTo>
                  <a:cubicBezTo>
                    <a:pt x="16074" y="76973"/>
                    <a:pt x="15828" y="76968"/>
                    <a:pt x="15503" y="76968"/>
                  </a:cubicBezTo>
                  <a:cubicBezTo>
                    <a:pt x="14684" y="76968"/>
                    <a:pt x="13365" y="76999"/>
                    <a:pt x="12245" y="76999"/>
                  </a:cubicBezTo>
                  <a:cubicBezTo>
                    <a:pt x="11873" y="76999"/>
                    <a:pt x="11522" y="76996"/>
                    <a:pt x="11220" y="76986"/>
                  </a:cubicBezTo>
                  <a:cubicBezTo>
                    <a:pt x="10751" y="76998"/>
                    <a:pt x="11171" y="76998"/>
                    <a:pt x="10594" y="77010"/>
                  </a:cubicBezTo>
                  <a:cubicBezTo>
                    <a:pt x="8983" y="76986"/>
                    <a:pt x="7877" y="76974"/>
                    <a:pt x="6181" y="76950"/>
                  </a:cubicBezTo>
                  <a:lnTo>
                    <a:pt x="6181" y="76950"/>
                  </a:lnTo>
                  <a:cubicBezTo>
                    <a:pt x="5640" y="76986"/>
                    <a:pt x="5604" y="76998"/>
                    <a:pt x="6253" y="77022"/>
                  </a:cubicBezTo>
                  <a:lnTo>
                    <a:pt x="4979" y="77010"/>
                  </a:lnTo>
                  <a:cubicBezTo>
                    <a:pt x="6133" y="76938"/>
                    <a:pt x="2598" y="76938"/>
                    <a:pt x="3872" y="76866"/>
                  </a:cubicBezTo>
                  <a:cubicBezTo>
                    <a:pt x="3686" y="76860"/>
                    <a:pt x="3403" y="76857"/>
                    <a:pt x="3077" y="76857"/>
                  </a:cubicBezTo>
                  <a:cubicBezTo>
                    <a:pt x="2751" y="76857"/>
                    <a:pt x="2381" y="76860"/>
                    <a:pt x="2020" y="76866"/>
                  </a:cubicBezTo>
                  <a:cubicBezTo>
                    <a:pt x="1948" y="76890"/>
                    <a:pt x="1876" y="76902"/>
                    <a:pt x="1792" y="76902"/>
                  </a:cubicBezTo>
                  <a:cubicBezTo>
                    <a:pt x="1720" y="76902"/>
                    <a:pt x="1624" y="76914"/>
                    <a:pt x="1479" y="76914"/>
                  </a:cubicBezTo>
                  <a:lnTo>
                    <a:pt x="710" y="76914"/>
                  </a:lnTo>
                  <a:cubicBezTo>
                    <a:pt x="722" y="76361"/>
                    <a:pt x="722" y="76349"/>
                    <a:pt x="734" y="75712"/>
                  </a:cubicBezTo>
                  <a:cubicBezTo>
                    <a:pt x="740" y="75652"/>
                    <a:pt x="745" y="75630"/>
                    <a:pt x="750" y="75630"/>
                  </a:cubicBezTo>
                  <a:cubicBezTo>
                    <a:pt x="763" y="75630"/>
                    <a:pt x="771" y="75800"/>
                    <a:pt x="780" y="75800"/>
                  </a:cubicBezTo>
                  <a:cubicBezTo>
                    <a:pt x="780" y="75800"/>
                    <a:pt x="781" y="75799"/>
                    <a:pt x="782" y="75796"/>
                  </a:cubicBezTo>
                  <a:cubicBezTo>
                    <a:pt x="758" y="74209"/>
                    <a:pt x="830" y="74413"/>
                    <a:pt x="830" y="72898"/>
                  </a:cubicBezTo>
                  <a:cubicBezTo>
                    <a:pt x="830" y="71960"/>
                    <a:pt x="818" y="70096"/>
                    <a:pt x="782" y="70048"/>
                  </a:cubicBezTo>
                  <a:cubicBezTo>
                    <a:pt x="791" y="69093"/>
                    <a:pt x="800" y="68867"/>
                    <a:pt x="820" y="68867"/>
                  </a:cubicBezTo>
                  <a:cubicBezTo>
                    <a:pt x="826" y="68867"/>
                    <a:pt x="833" y="68889"/>
                    <a:pt x="842" y="68918"/>
                  </a:cubicBezTo>
                  <a:lnTo>
                    <a:pt x="842" y="72501"/>
                  </a:lnTo>
                  <a:cubicBezTo>
                    <a:pt x="842" y="73932"/>
                    <a:pt x="830" y="75363"/>
                    <a:pt x="830" y="76806"/>
                  </a:cubicBezTo>
                  <a:lnTo>
                    <a:pt x="1443" y="76806"/>
                  </a:lnTo>
                  <a:lnTo>
                    <a:pt x="998" y="76794"/>
                  </a:lnTo>
                  <a:lnTo>
                    <a:pt x="842" y="76782"/>
                  </a:lnTo>
                  <a:lnTo>
                    <a:pt x="842" y="76674"/>
                  </a:lnTo>
                  <a:lnTo>
                    <a:pt x="842" y="76626"/>
                  </a:lnTo>
                  <a:lnTo>
                    <a:pt x="842" y="76505"/>
                  </a:lnTo>
                  <a:cubicBezTo>
                    <a:pt x="842" y="76277"/>
                    <a:pt x="842" y="76048"/>
                    <a:pt x="854" y="75808"/>
                  </a:cubicBezTo>
                  <a:cubicBezTo>
                    <a:pt x="854" y="75351"/>
                    <a:pt x="866" y="74882"/>
                    <a:pt x="878" y="74413"/>
                  </a:cubicBezTo>
                  <a:cubicBezTo>
                    <a:pt x="890" y="73475"/>
                    <a:pt x="902" y="72525"/>
                    <a:pt x="914" y="71575"/>
                  </a:cubicBezTo>
                  <a:cubicBezTo>
                    <a:pt x="938" y="69675"/>
                    <a:pt x="950" y="67775"/>
                    <a:pt x="962" y="65923"/>
                  </a:cubicBezTo>
                  <a:cubicBezTo>
                    <a:pt x="962" y="62220"/>
                    <a:pt x="914" y="58732"/>
                    <a:pt x="770" y="55955"/>
                  </a:cubicBezTo>
                  <a:cubicBezTo>
                    <a:pt x="854" y="55630"/>
                    <a:pt x="914" y="53646"/>
                    <a:pt x="950" y="51722"/>
                  </a:cubicBezTo>
                  <a:cubicBezTo>
                    <a:pt x="962" y="50760"/>
                    <a:pt x="974" y="49810"/>
                    <a:pt x="974" y="49100"/>
                  </a:cubicBezTo>
                  <a:cubicBezTo>
                    <a:pt x="986" y="48379"/>
                    <a:pt x="974" y="47898"/>
                    <a:pt x="974" y="47862"/>
                  </a:cubicBezTo>
                  <a:cubicBezTo>
                    <a:pt x="950" y="46347"/>
                    <a:pt x="926" y="44808"/>
                    <a:pt x="902" y="43256"/>
                  </a:cubicBezTo>
                  <a:cubicBezTo>
                    <a:pt x="770" y="33432"/>
                    <a:pt x="830" y="22754"/>
                    <a:pt x="890" y="11715"/>
                  </a:cubicBezTo>
                  <a:cubicBezTo>
                    <a:pt x="902" y="9358"/>
                    <a:pt x="914" y="5354"/>
                    <a:pt x="926" y="928"/>
                  </a:cubicBezTo>
                  <a:lnTo>
                    <a:pt x="18170" y="1001"/>
                  </a:lnTo>
                  <a:lnTo>
                    <a:pt x="20900" y="1013"/>
                  </a:lnTo>
                  <a:lnTo>
                    <a:pt x="17857" y="989"/>
                  </a:lnTo>
                  <a:lnTo>
                    <a:pt x="28512" y="880"/>
                  </a:lnTo>
                  <a:cubicBezTo>
                    <a:pt x="27922" y="856"/>
                    <a:pt x="27814" y="832"/>
                    <a:pt x="26407" y="796"/>
                  </a:cubicBezTo>
                  <a:lnTo>
                    <a:pt x="26407" y="796"/>
                  </a:lnTo>
                  <a:lnTo>
                    <a:pt x="28115" y="820"/>
                  </a:lnTo>
                  <a:cubicBezTo>
                    <a:pt x="29678" y="748"/>
                    <a:pt x="33285" y="748"/>
                    <a:pt x="34969" y="724"/>
                  </a:cubicBezTo>
                  <a:lnTo>
                    <a:pt x="34969" y="724"/>
                  </a:lnTo>
                  <a:cubicBezTo>
                    <a:pt x="34608" y="760"/>
                    <a:pt x="35943" y="772"/>
                    <a:pt x="37121" y="772"/>
                  </a:cubicBezTo>
                  <a:lnTo>
                    <a:pt x="36652" y="748"/>
                  </a:lnTo>
                  <a:lnTo>
                    <a:pt x="42424" y="748"/>
                  </a:lnTo>
                  <a:lnTo>
                    <a:pt x="47764" y="736"/>
                  </a:lnTo>
                  <a:lnTo>
                    <a:pt x="47764" y="2648"/>
                  </a:lnTo>
                  <a:cubicBezTo>
                    <a:pt x="47764" y="3213"/>
                    <a:pt x="47752" y="3622"/>
                    <a:pt x="47739" y="3875"/>
                  </a:cubicBezTo>
                  <a:lnTo>
                    <a:pt x="47764" y="7698"/>
                  </a:lnTo>
                  <a:cubicBezTo>
                    <a:pt x="47762" y="7686"/>
                    <a:pt x="47760" y="7680"/>
                    <a:pt x="47758" y="7680"/>
                  </a:cubicBezTo>
                  <a:cubicBezTo>
                    <a:pt x="47725" y="7680"/>
                    <a:pt x="47724" y="9585"/>
                    <a:pt x="47709" y="9585"/>
                  </a:cubicBezTo>
                  <a:cubicBezTo>
                    <a:pt x="47705" y="9585"/>
                    <a:pt x="47700" y="9468"/>
                    <a:pt x="47694" y="9174"/>
                  </a:cubicBezTo>
                  <a:lnTo>
                    <a:pt x="47694" y="9174"/>
                  </a:lnTo>
                  <a:cubicBezTo>
                    <a:pt x="47751" y="11987"/>
                    <a:pt x="47716" y="14867"/>
                    <a:pt x="47776" y="17559"/>
                  </a:cubicBezTo>
                  <a:cubicBezTo>
                    <a:pt x="47776" y="27311"/>
                    <a:pt x="47812" y="37701"/>
                    <a:pt x="47896" y="47778"/>
                  </a:cubicBezTo>
                  <a:lnTo>
                    <a:pt x="47908" y="47537"/>
                  </a:lnTo>
                  <a:cubicBezTo>
                    <a:pt x="47944" y="51073"/>
                    <a:pt x="48028" y="54175"/>
                    <a:pt x="48004" y="58468"/>
                  </a:cubicBezTo>
                  <a:cubicBezTo>
                    <a:pt x="48064" y="61534"/>
                    <a:pt x="48100" y="65899"/>
                    <a:pt x="48196" y="67114"/>
                  </a:cubicBezTo>
                  <a:cubicBezTo>
                    <a:pt x="48208" y="70649"/>
                    <a:pt x="48257" y="72068"/>
                    <a:pt x="48281" y="75531"/>
                  </a:cubicBezTo>
                  <a:cubicBezTo>
                    <a:pt x="48285" y="75443"/>
                    <a:pt x="48290" y="75405"/>
                    <a:pt x="48294" y="75405"/>
                  </a:cubicBezTo>
                  <a:cubicBezTo>
                    <a:pt x="48324" y="75405"/>
                    <a:pt x="48339" y="77598"/>
                    <a:pt x="48360" y="77598"/>
                  </a:cubicBezTo>
                  <a:cubicBezTo>
                    <a:pt x="48365" y="77598"/>
                    <a:pt x="48371" y="77481"/>
                    <a:pt x="48377" y="77191"/>
                  </a:cubicBezTo>
                  <a:cubicBezTo>
                    <a:pt x="48437" y="74894"/>
                    <a:pt x="48389" y="74774"/>
                    <a:pt x="48437" y="72814"/>
                  </a:cubicBezTo>
                  <a:lnTo>
                    <a:pt x="48437" y="72814"/>
                  </a:lnTo>
                  <a:lnTo>
                    <a:pt x="48425" y="72874"/>
                  </a:lnTo>
                  <a:cubicBezTo>
                    <a:pt x="48497" y="63759"/>
                    <a:pt x="48533" y="54632"/>
                    <a:pt x="48557" y="45397"/>
                  </a:cubicBezTo>
                  <a:cubicBezTo>
                    <a:pt x="48521" y="39228"/>
                    <a:pt x="48557" y="32542"/>
                    <a:pt x="48533" y="26133"/>
                  </a:cubicBezTo>
                  <a:cubicBezTo>
                    <a:pt x="48521" y="19230"/>
                    <a:pt x="48485" y="11775"/>
                    <a:pt x="48449" y="5847"/>
                  </a:cubicBezTo>
                  <a:cubicBezTo>
                    <a:pt x="48437" y="4428"/>
                    <a:pt x="48473" y="3418"/>
                    <a:pt x="48497" y="2203"/>
                  </a:cubicBezTo>
                  <a:lnTo>
                    <a:pt x="48497" y="2"/>
                  </a:lnTo>
                  <a:lnTo>
                    <a:pt x="31412" y="26"/>
                  </a:lnTo>
                  <a:lnTo>
                    <a:pt x="31412" y="26"/>
                  </a:lnTo>
                  <a:cubicBezTo>
                    <a:pt x="28736" y="25"/>
                    <a:pt x="26590" y="0"/>
                    <a:pt x="2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75"/>
          <p:cNvSpPr txBox="1">
            <a:spLocks noGrp="1"/>
          </p:cNvSpPr>
          <p:nvPr>
            <p:ph type="ctrTitle" idx="4294967295"/>
          </p:nvPr>
        </p:nvSpPr>
        <p:spPr>
          <a:xfrm>
            <a:off x="552825" y="1106699"/>
            <a:ext cx="1828800" cy="364200"/>
          </a:xfrm>
          <a:prstGeom prst="rect">
            <a:avLst/>
          </a:prstGeom>
        </p:spPr>
        <p:txBody>
          <a:bodyPr spcFirstLastPara="1" wrap="square" lIns="91425" tIns="91425" rIns="91425" bIns="91425" anchor="t" anchorCtr="0">
            <a:noAutofit/>
          </a:bodyPr>
          <a:lstStyle/>
          <a:p>
            <a:pPr lvl="0" algn="ctr"/>
            <a:r>
              <a:rPr lang="es-ES" sz="2400" dirty="0"/>
              <a:t>Disciplinas:</a:t>
            </a:r>
            <a:endParaRPr sz="2200" dirty="0"/>
          </a:p>
        </p:txBody>
      </p:sp>
      <p:sp>
        <p:nvSpPr>
          <p:cNvPr id="2842" name="Google Shape;2842;p75"/>
          <p:cNvSpPr txBox="1">
            <a:spLocks noGrp="1"/>
          </p:cNvSpPr>
          <p:nvPr>
            <p:ph type="ctrTitle" idx="4294967295"/>
          </p:nvPr>
        </p:nvSpPr>
        <p:spPr>
          <a:xfrm>
            <a:off x="2614000" y="1159662"/>
            <a:ext cx="1828800" cy="364200"/>
          </a:xfrm>
          <a:prstGeom prst="rect">
            <a:avLst/>
          </a:prstGeom>
        </p:spPr>
        <p:txBody>
          <a:bodyPr spcFirstLastPara="1" wrap="square" lIns="91425" tIns="91425" rIns="91425" bIns="91425" anchor="t" anchorCtr="0">
            <a:noAutofit/>
          </a:bodyPr>
          <a:lstStyle/>
          <a:p>
            <a:pPr lvl="0" algn="ctr"/>
            <a:r>
              <a:rPr lang="es-ES" sz="2400" dirty="0"/>
              <a:t>Artefactos:</a:t>
            </a:r>
            <a:endParaRPr sz="2200" dirty="0"/>
          </a:p>
        </p:txBody>
      </p:sp>
      <p:sp>
        <p:nvSpPr>
          <p:cNvPr id="2843" name="Google Shape;2843;p75"/>
          <p:cNvSpPr txBox="1">
            <a:spLocks noGrp="1"/>
          </p:cNvSpPr>
          <p:nvPr>
            <p:ph type="ctrTitle" idx="4294967295"/>
          </p:nvPr>
        </p:nvSpPr>
        <p:spPr>
          <a:xfrm>
            <a:off x="4374000" y="965730"/>
            <a:ext cx="2088720" cy="364200"/>
          </a:xfrm>
          <a:prstGeom prst="rect">
            <a:avLst/>
          </a:prstGeom>
        </p:spPr>
        <p:txBody>
          <a:bodyPr spcFirstLastPara="1" wrap="square" lIns="91425" tIns="91425" rIns="91425" bIns="91425" anchor="t" anchorCtr="0">
            <a:noAutofit/>
          </a:bodyPr>
          <a:lstStyle/>
          <a:p>
            <a:pPr lvl="0" algn="ctr"/>
            <a:r>
              <a:rPr lang="es-ES" sz="2400" dirty="0"/>
              <a:t>Flujos de Trabajo:</a:t>
            </a:r>
            <a:endParaRPr sz="2200" dirty="0"/>
          </a:p>
        </p:txBody>
      </p:sp>
      <p:sp>
        <p:nvSpPr>
          <p:cNvPr id="2844" name="Google Shape;2844;p75"/>
          <p:cNvSpPr txBox="1">
            <a:spLocks noGrp="1"/>
          </p:cNvSpPr>
          <p:nvPr>
            <p:ph type="subTitle" idx="4294967295"/>
          </p:nvPr>
        </p:nvSpPr>
        <p:spPr>
          <a:xfrm>
            <a:off x="6598738" y="1724231"/>
            <a:ext cx="1828800" cy="978300"/>
          </a:xfrm>
          <a:prstGeom prst="rect">
            <a:avLst/>
          </a:prstGeom>
        </p:spPr>
        <p:txBody>
          <a:bodyPr spcFirstLastPara="1" wrap="square" lIns="91425" tIns="91425" rIns="91425" bIns="91425" anchor="t" anchorCtr="0">
            <a:noAutofit/>
          </a:bodyPr>
          <a:lstStyle/>
          <a:p>
            <a:pPr marL="127000" lvl="0" indent="0">
              <a:buNone/>
            </a:pPr>
            <a:r>
              <a:rPr lang="es-ES" dirty="0"/>
              <a:t>Son las personas o entes que están involucradas en cada proceso</a:t>
            </a:r>
            <a:endParaRPr lang="es-NI" dirty="0"/>
          </a:p>
        </p:txBody>
      </p:sp>
      <p:sp>
        <p:nvSpPr>
          <p:cNvPr id="2845" name="Google Shape;2845;p75"/>
          <p:cNvSpPr txBox="1">
            <a:spLocks noGrp="1"/>
          </p:cNvSpPr>
          <p:nvPr>
            <p:ph type="ctrTitle" idx="4294967295"/>
          </p:nvPr>
        </p:nvSpPr>
        <p:spPr>
          <a:xfrm>
            <a:off x="6569452" y="1188961"/>
            <a:ext cx="1828800" cy="364200"/>
          </a:xfrm>
          <a:prstGeom prst="rect">
            <a:avLst/>
          </a:prstGeom>
        </p:spPr>
        <p:txBody>
          <a:bodyPr spcFirstLastPara="1" wrap="square" lIns="91425" tIns="91425" rIns="91425" bIns="91425" anchor="t" anchorCtr="0">
            <a:noAutofit/>
          </a:bodyPr>
          <a:lstStyle/>
          <a:p>
            <a:pPr lvl="0" algn="ctr"/>
            <a:r>
              <a:rPr lang="es-ES" sz="2400" dirty="0"/>
              <a:t>Roles:</a:t>
            </a:r>
            <a:endParaRPr sz="2200" dirty="0"/>
          </a:p>
        </p:txBody>
      </p:sp>
      <p:sp>
        <p:nvSpPr>
          <p:cNvPr id="2846" name="Google Shape;2846;p75"/>
          <p:cNvSpPr txBox="1">
            <a:spLocks noGrp="1"/>
          </p:cNvSpPr>
          <p:nvPr>
            <p:ph type="subTitle" idx="4294967295"/>
          </p:nvPr>
        </p:nvSpPr>
        <p:spPr>
          <a:xfrm>
            <a:off x="388961" y="1708598"/>
            <a:ext cx="2083913" cy="976800"/>
          </a:xfrm>
          <a:prstGeom prst="rect">
            <a:avLst/>
          </a:prstGeom>
        </p:spPr>
        <p:txBody>
          <a:bodyPr spcFirstLastPara="1" wrap="square" lIns="91425" tIns="91425" rIns="91425" bIns="91425" anchor="t" anchorCtr="0">
            <a:noAutofit/>
          </a:bodyPr>
          <a:lstStyle/>
          <a:p>
            <a:pPr marL="127000" lvl="0" indent="0">
              <a:buNone/>
            </a:pPr>
            <a:r>
              <a:rPr lang="es-ES" sz="1400" dirty="0"/>
              <a:t>Son los 'contenedores' empleados para organizar todas las actividades durante el ciclo de vida del sistema.</a:t>
            </a:r>
            <a:endParaRPr lang="es-NI" sz="1400" dirty="0"/>
          </a:p>
        </p:txBody>
      </p:sp>
      <p:sp>
        <p:nvSpPr>
          <p:cNvPr id="2847" name="Google Shape;2847;p75"/>
          <p:cNvSpPr txBox="1">
            <a:spLocks noGrp="1"/>
          </p:cNvSpPr>
          <p:nvPr>
            <p:ph type="subTitle" idx="4294967295"/>
          </p:nvPr>
        </p:nvSpPr>
        <p:spPr>
          <a:xfrm>
            <a:off x="2574448" y="1640091"/>
            <a:ext cx="1828800" cy="976800"/>
          </a:xfrm>
          <a:prstGeom prst="rect">
            <a:avLst/>
          </a:prstGeom>
        </p:spPr>
        <p:txBody>
          <a:bodyPr spcFirstLastPara="1" wrap="square" lIns="91425" tIns="91425" rIns="91425" bIns="91425" anchor="t" anchorCtr="0">
            <a:noAutofit/>
          </a:bodyPr>
          <a:lstStyle/>
          <a:p>
            <a:pPr marL="127000" lvl="0" indent="0">
              <a:buNone/>
            </a:pPr>
            <a:r>
              <a:rPr lang="es-ES" sz="1400" dirty="0"/>
              <a:t>Son los elementos de entrada y salida de las actividades. Es un elemento que el proyecto produce y utiliza para componer el producto final.</a:t>
            </a:r>
            <a:endParaRPr lang="es-NI" sz="1400" dirty="0"/>
          </a:p>
        </p:txBody>
      </p:sp>
      <p:sp>
        <p:nvSpPr>
          <p:cNvPr id="2848" name="Google Shape;2848;p75"/>
          <p:cNvSpPr txBox="1">
            <a:spLocks noGrp="1"/>
          </p:cNvSpPr>
          <p:nvPr>
            <p:ph type="subTitle" idx="4294967295"/>
          </p:nvPr>
        </p:nvSpPr>
        <p:spPr>
          <a:xfrm>
            <a:off x="4588986" y="1680542"/>
            <a:ext cx="1828800" cy="976800"/>
          </a:xfrm>
          <a:prstGeom prst="rect">
            <a:avLst/>
          </a:prstGeom>
        </p:spPr>
        <p:txBody>
          <a:bodyPr spcFirstLastPara="1" wrap="square" lIns="91425" tIns="91425" rIns="91425" bIns="91425" anchor="t" anchorCtr="0">
            <a:noAutofit/>
          </a:bodyPr>
          <a:lstStyle/>
          <a:p>
            <a:pPr marL="127000" lvl="0" indent="0">
              <a:buNone/>
            </a:pPr>
            <a:r>
              <a:rPr lang="es-ES" sz="1400" dirty="0"/>
              <a:t>Constituye la secuencia de actividades que producen resultados visibles por medio de la integración de los roles y las actividades, artefactos y disciplinas.</a:t>
            </a:r>
            <a:endParaRPr lang="es-NI" sz="1400" dirty="0"/>
          </a:p>
        </p:txBody>
      </p:sp>
      <p:sp>
        <p:nvSpPr>
          <p:cNvPr id="2851" name="Google Shape;2851;p75"/>
          <p:cNvSpPr txBox="1">
            <a:spLocks noGrp="1"/>
          </p:cNvSpPr>
          <p:nvPr>
            <p:ph type="ctrTitle"/>
          </p:nvPr>
        </p:nvSpPr>
        <p:spPr>
          <a:xfrm>
            <a:off x="1964851" y="242761"/>
            <a:ext cx="5214300" cy="946200"/>
          </a:xfrm>
          <a:prstGeom prst="rect">
            <a:avLst/>
          </a:prstGeom>
        </p:spPr>
        <p:txBody>
          <a:bodyPr spcFirstLastPara="1" wrap="square" lIns="91425" tIns="91425" rIns="91425" bIns="91425" anchor="ctr" anchorCtr="0">
            <a:noAutofit/>
          </a:bodyPr>
          <a:lstStyle/>
          <a:p>
            <a:r>
              <a:rPr lang="es-ES" b="1" dirty="0"/>
              <a:t>Elementos del </a:t>
            </a:r>
            <a:r>
              <a:rPr lang="es-ES" b="1" dirty="0" err="1"/>
              <a:t>Rup</a:t>
            </a:r>
            <a:endParaRPr lang="es-NI"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57"/>
          <p:cNvSpPr txBox="1">
            <a:spLocks noGrp="1"/>
          </p:cNvSpPr>
          <p:nvPr>
            <p:ph type="title"/>
          </p:nvPr>
        </p:nvSpPr>
        <p:spPr>
          <a:xfrm>
            <a:off x="669927" y="560355"/>
            <a:ext cx="5326835" cy="712500"/>
          </a:xfrm>
          <a:prstGeom prst="rect">
            <a:avLst/>
          </a:prstGeom>
        </p:spPr>
        <p:txBody>
          <a:bodyPr spcFirstLastPara="1" wrap="square" lIns="91425" tIns="91425" rIns="91425" bIns="91425" anchor="t" anchorCtr="0">
            <a:noAutofit/>
          </a:bodyPr>
          <a:lstStyle/>
          <a:p>
            <a:r>
              <a:rPr lang="es-NI" b="1" dirty="0"/>
              <a:t>¿Quién debe utilizar RUP?</a:t>
            </a:r>
          </a:p>
        </p:txBody>
      </p:sp>
      <p:sp>
        <p:nvSpPr>
          <p:cNvPr id="1837" name="Google Shape;1837;p57"/>
          <p:cNvSpPr txBox="1">
            <a:spLocks noGrp="1"/>
          </p:cNvSpPr>
          <p:nvPr>
            <p:ph type="subTitle" idx="1"/>
          </p:nvPr>
        </p:nvSpPr>
        <p:spPr>
          <a:xfrm>
            <a:off x="866183" y="1816242"/>
            <a:ext cx="6332058" cy="2537400"/>
          </a:xfrm>
          <a:prstGeom prst="rect">
            <a:avLst/>
          </a:prstGeom>
        </p:spPr>
        <p:txBody>
          <a:bodyPr spcFirstLastPara="1" wrap="square" lIns="91425" tIns="91425" rIns="91425" bIns="91425" anchor="t" anchorCtr="0">
            <a:noAutofit/>
          </a:bodyPr>
          <a:lstStyle/>
          <a:p>
            <a:r>
              <a:rPr lang="es-NI" sz="1400" dirty="0"/>
              <a:t>Si el éxito de su empresa depende de su capacidad para desarrollar y desplegar software, RUP le será de gran ayuda. RUP se desarrolla principalmente con dos grupos de usuarios en mente:</a:t>
            </a:r>
          </a:p>
          <a:p>
            <a:endParaRPr lang="es-NI" sz="1400" dirty="0"/>
          </a:p>
          <a:p>
            <a:pPr lvl="0">
              <a:buFont typeface="Arial" panose="020B0604020202020204" pitchFamily="34" charset="0"/>
              <a:buChar char="•"/>
            </a:pPr>
            <a:r>
              <a:rPr lang="es-NI" sz="1400" dirty="0"/>
              <a:t>Desarrolladores de software que trabajan como parte de un equipo de trabajo, incluidos los interesados en dichos proyectos de desarrollo de software.</a:t>
            </a:r>
          </a:p>
          <a:p>
            <a:pPr lvl="0">
              <a:buFont typeface="Arial" panose="020B0604020202020204" pitchFamily="34" charset="0"/>
              <a:buChar char="•"/>
            </a:pPr>
            <a:r>
              <a:rPr lang="es-NI" sz="1400" dirty="0"/>
              <a:t>Ingenieros del proceso, en particular los gestores e ingenieros del proceso de software.</a:t>
            </a:r>
          </a:p>
          <a:p>
            <a:pPr marL="0" lvl="0" indent="0" algn="ctr" rtl="0">
              <a:spcBef>
                <a:spcPts val="0"/>
              </a:spcBef>
              <a:spcAft>
                <a:spcPts val="0"/>
              </a:spcAft>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35"/>
        <p:cNvGrpSpPr/>
        <p:nvPr/>
      </p:nvGrpSpPr>
      <p:grpSpPr>
        <a:xfrm>
          <a:off x="0" y="0"/>
          <a:ext cx="0" cy="0"/>
          <a:chOff x="0" y="0"/>
          <a:chExt cx="0" cy="0"/>
        </a:xfrm>
      </p:grpSpPr>
      <p:sp>
        <p:nvSpPr>
          <p:cNvPr id="1836" name="Google Shape;1836;p57"/>
          <p:cNvSpPr txBox="1">
            <a:spLocks noGrp="1"/>
          </p:cNvSpPr>
          <p:nvPr>
            <p:ph type="title"/>
          </p:nvPr>
        </p:nvSpPr>
        <p:spPr>
          <a:xfrm>
            <a:off x="669927" y="560355"/>
            <a:ext cx="8091301" cy="712500"/>
          </a:xfrm>
          <a:prstGeom prst="rect">
            <a:avLst/>
          </a:prstGeom>
        </p:spPr>
        <p:txBody>
          <a:bodyPr spcFirstLastPara="1" wrap="square" lIns="91425" tIns="91425" rIns="91425" bIns="91425" anchor="t" anchorCtr="0">
            <a:noAutofit/>
          </a:bodyPr>
          <a:lstStyle/>
          <a:p>
            <a:r>
              <a:rPr lang="es-NI" b="1" dirty="0"/>
              <a:t>Mejoras practicas para el desarrollo de software RUP</a:t>
            </a:r>
            <a:r>
              <a:rPr lang="es-NI" dirty="0"/>
              <a:t> </a:t>
            </a:r>
          </a:p>
        </p:txBody>
      </p:sp>
      <p:sp>
        <p:nvSpPr>
          <p:cNvPr id="1837" name="Google Shape;1837;p57"/>
          <p:cNvSpPr txBox="1">
            <a:spLocks noGrp="1"/>
          </p:cNvSpPr>
          <p:nvPr>
            <p:ph type="subTitle" idx="1"/>
          </p:nvPr>
        </p:nvSpPr>
        <p:spPr>
          <a:xfrm>
            <a:off x="866183" y="1816242"/>
            <a:ext cx="7076338" cy="2537400"/>
          </a:xfrm>
          <a:prstGeom prst="rect">
            <a:avLst/>
          </a:prstGeom>
        </p:spPr>
        <p:txBody>
          <a:bodyPr spcFirstLastPara="1" wrap="square" lIns="91425" tIns="91425" rIns="91425" bIns="91425" anchor="t" anchorCtr="0">
            <a:noAutofit/>
          </a:bodyPr>
          <a:lstStyle/>
          <a:p>
            <a:r>
              <a:rPr lang="es-NI" dirty="0"/>
              <a:t>Identifica las seis mejores prácticas con las que define una forma efectiva de trabajar para los equipos de desarrollo de software:  </a:t>
            </a:r>
          </a:p>
          <a:p>
            <a:pPr lvl="0">
              <a:buFont typeface="Wingdings" pitchFamily="2" charset="2"/>
              <a:buChar char="v"/>
            </a:pPr>
            <a:r>
              <a:rPr lang="es-NI" dirty="0"/>
              <a:t>La administración de requerimientos Capítulo 5 Proceso Unificado Rational Aplicado 107 </a:t>
            </a:r>
          </a:p>
          <a:p>
            <a:pPr lvl="0">
              <a:buFont typeface="Wingdings" pitchFamily="2" charset="2"/>
              <a:buChar char="v"/>
            </a:pPr>
            <a:r>
              <a:rPr lang="es-NI" dirty="0"/>
              <a:t> El desarrollo iterativo </a:t>
            </a:r>
          </a:p>
          <a:p>
            <a:pPr lvl="0">
              <a:buFont typeface="Wingdings" pitchFamily="2" charset="2"/>
              <a:buChar char="v"/>
            </a:pPr>
            <a:r>
              <a:rPr lang="es-NI" dirty="0"/>
              <a:t> La arquitectura basada en componentes </a:t>
            </a:r>
          </a:p>
          <a:p>
            <a:pPr lvl="0">
              <a:buFont typeface="Wingdings" pitchFamily="2" charset="2"/>
              <a:buChar char="v"/>
            </a:pPr>
            <a:r>
              <a:rPr lang="es-NI" dirty="0"/>
              <a:t> El modelo visual </a:t>
            </a:r>
          </a:p>
          <a:p>
            <a:pPr lvl="0">
              <a:buFont typeface="Wingdings" pitchFamily="2" charset="2"/>
              <a:buChar char="v"/>
            </a:pPr>
            <a:r>
              <a:rPr lang="es-NI" dirty="0"/>
              <a:t> La verificación continua de la calidad </a:t>
            </a:r>
          </a:p>
          <a:p>
            <a:pPr lvl="0">
              <a:buFont typeface="Wingdings" pitchFamily="2" charset="2"/>
              <a:buChar char="v"/>
            </a:pPr>
            <a:r>
              <a:rPr lang="es-NI" dirty="0"/>
              <a:t> La administración del cambio</a:t>
            </a:r>
          </a:p>
          <a:p>
            <a:pPr marL="0" lvl="0" indent="0" algn="ctr" rtl="0">
              <a:spcBef>
                <a:spcPts val="0"/>
              </a:spcBef>
              <a:spcAft>
                <a:spcPts val="0"/>
              </a:spcAft>
              <a:buNone/>
            </a:pPr>
            <a:endParaRPr dirty="0"/>
          </a:p>
        </p:txBody>
      </p:sp>
    </p:spTree>
    <p:extLst>
      <p:ext uri="{BB962C8B-B14F-4D97-AF65-F5344CB8AC3E}">
        <p14:creationId xmlns:p14="http://schemas.microsoft.com/office/powerpoint/2010/main" val="3158040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20"/>
        <p:cNvGrpSpPr/>
        <p:nvPr/>
      </p:nvGrpSpPr>
      <p:grpSpPr>
        <a:xfrm>
          <a:off x="0" y="0"/>
          <a:ext cx="0" cy="0"/>
          <a:chOff x="0" y="0"/>
          <a:chExt cx="0" cy="0"/>
        </a:xfrm>
      </p:grpSpPr>
      <p:sp>
        <p:nvSpPr>
          <p:cNvPr id="3121" name="Google Shape;3121;p86"/>
          <p:cNvSpPr txBox="1">
            <a:spLocks noGrp="1"/>
          </p:cNvSpPr>
          <p:nvPr>
            <p:ph type="title"/>
          </p:nvPr>
        </p:nvSpPr>
        <p:spPr>
          <a:xfrm>
            <a:off x="2086500" y="1056211"/>
            <a:ext cx="4971000" cy="10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Gracias por </a:t>
            </a:r>
            <a:r>
              <a:rPr lang="es-ES_tradnl" dirty="0"/>
              <a:t>su atención</a:t>
            </a:r>
          </a:p>
        </p:txBody>
      </p:sp>
      <p:sp>
        <p:nvSpPr>
          <p:cNvPr id="4" name="Rectángulo 3">
            <a:extLst>
              <a:ext uri="{FF2B5EF4-FFF2-40B4-BE49-F238E27FC236}">
                <a16:creationId xmlns:a16="http://schemas.microsoft.com/office/drawing/2014/main" id="{4304AEA2-E78F-744E-8F93-D56C4B9BCB4A}"/>
              </a:ext>
            </a:extLst>
          </p:cNvPr>
          <p:cNvSpPr/>
          <p:nvPr/>
        </p:nvSpPr>
        <p:spPr>
          <a:xfrm>
            <a:off x="2317898" y="3657600"/>
            <a:ext cx="4210493" cy="542260"/>
          </a:xfrm>
          <a:prstGeom prst="rect">
            <a:avLst/>
          </a:prstGeom>
          <a:solidFill>
            <a:srgbClr val="FAEFDF"/>
          </a:solidFill>
          <a:ln>
            <a:solidFill>
              <a:srgbClr val="FAEFD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NI"/>
          </a:p>
        </p:txBody>
      </p:sp>
      <p:sp>
        <p:nvSpPr>
          <p:cNvPr id="5" name="Rectángulo 4">
            <a:extLst>
              <a:ext uri="{FF2B5EF4-FFF2-40B4-BE49-F238E27FC236}">
                <a16:creationId xmlns:a16="http://schemas.microsoft.com/office/drawing/2014/main" id="{FBE105F5-C162-E344-96A5-CD80C0363FC6}"/>
              </a:ext>
            </a:extLst>
          </p:cNvPr>
          <p:cNvSpPr/>
          <p:nvPr/>
        </p:nvSpPr>
        <p:spPr>
          <a:xfrm>
            <a:off x="6528391" y="3657600"/>
            <a:ext cx="372139" cy="457200"/>
          </a:xfrm>
          <a:prstGeom prst="rect">
            <a:avLst/>
          </a:prstGeom>
          <a:solidFill>
            <a:srgbClr val="F7DCD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NI"/>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796"/>
        <p:cNvGrpSpPr/>
        <p:nvPr/>
      </p:nvGrpSpPr>
      <p:grpSpPr>
        <a:xfrm>
          <a:off x="0" y="0"/>
          <a:ext cx="0" cy="0"/>
          <a:chOff x="0" y="0"/>
          <a:chExt cx="0" cy="0"/>
        </a:xfrm>
      </p:grpSpPr>
      <p:sp>
        <p:nvSpPr>
          <p:cNvPr id="1797" name="Google Shape;1797;p52"/>
          <p:cNvSpPr txBox="1">
            <a:spLocks noGrp="1"/>
          </p:cNvSpPr>
          <p:nvPr>
            <p:ph type="title"/>
          </p:nvPr>
        </p:nvSpPr>
        <p:spPr>
          <a:xfrm>
            <a:off x="808073" y="1818167"/>
            <a:ext cx="3476847" cy="1101115"/>
          </a:xfrm>
          <a:prstGeom prst="rect">
            <a:avLst/>
          </a:prstGeom>
        </p:spPr>
        <p:txBody>
          <a:bodyPr spcFirstLastPara="1" wrap="square" lIns="91425" tIns="0" rIns="91425" bIns="91425" anchor="ctr" anchorCtr="0">
            <a:noAutofit/>
          </a:bodyPr>
          <a:lstStyle/>
          <a:p>
            <a:r>
              <a:rPr lang="es-NI" b="1" dirty="0"/>
              <a:t>¿Qué es un ERP? </a:t>
            </a:r>
            <a:br>
              <a:rPr lang="es-NI" dirty="0"/>
            </a:br>
            <a:endParaRPr dirty="0"/>
          </a:p>
        </p:txBody>
      </p:sp>
      <p:sp>
        <p:nvSpPr>
          <p:cNvPr id="1798" name="Google Shape;1798;p52"/>
          <p:cNvSpPr txBox="1">
            <a:spLocks noGrp="1"/>
          </p:cNvSpPr>
          <p:nvPr>
            <p:ph type="body" idx="1"/>
          </p:nvPr>
        </p:nvSpPr>
        <p:spPr>
          <a:xfrm>
            <a:off x="4439790" y="1131150"/>
            <a:ext cx="3742800" cy="2881200"/>
          </a:xfrm>
          <a:prstGeom prst="rect">
            <a:avLst/>
          </a:prstGeom>
        </p:spPr>
        <p:txBody>
          <a:bodyPr spcFirstLastPara="1" wrap="square" lIns="91425" tIns="91425" rIns="91425" bIns="91425" anchor="t" anchorCtr="0">
            <a:noAutofit/>
          </a:bodyPr>
          <a:lstStyle/>
          <a:p>
            <a:pPr marL="0" lvl="0" indent="0">
              <a:buClr>
                <a:srgbClr val="273D40"/>
              </a:buClr>
              <a:buSzPts val="600"/>
              <a:buNone/>
            </a:pPr>
            <a:r>
              <a:rPr lang="es-NI" dirty="0"/>
              <a:t>Un ERP (siglas de ‘Enterprise Resource Planning’ o ‘Planificación de Recursos Empresariales’) es un conjunto de aplicaciones de software integradas, que nos permiten automatizar la mayoría de las prácticas de negocio relacionadas con los aspectos operativos o productivos de nuestra empresa.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02"/>
        <p:cNvGrpSpPr/>
        <p:nvPr/>
      </p:nvGrpSpPr>
      <p:grpSpPr>
        <a:xfrm>
          <a:off x="0" y="0"/>
          <a:ext cx="0" cy="0"/>
          <a:chOff x="0" y="0"/>
          <a:chExt cx="0" cy="0"/>
        </a:xfrm>
      </p:grpSpPr>
      <p:sp>
        <p:nvSpPr>
          <p:cNvPr id="1803" name="Google Shape;1803;p53"/>
          <p:cNvSpPr txBox="1">
            <a:spLocks noGrp="1"/>
          </p:cNvSpPr>
          <p:nvPr>
            <p:ph type="ctrTitle"/>
          </p:nvPr>
        </p:nvSpPr>
        <p:spPr>
          <a:xfrm>
            <a:off x="722400" y="295719"/>
            <a:ext cx="7699200" cy="941700"/>
          </a:xfrm>
          <a:prstGeom prst="rect">
            <a:avLst/>
          </a:prstGeom>
        </p:spPr>
        <p:txBody>
          <a:bodyPr spcFirstLastPara="1" wrap="square" lIns="91425" tIns="146300" rIns="91425" bIns="91425" anchor="t" anchorCtr="0">
            <a:noAutofit/>
          </a:bodyPr>
          <a:lstStyle/>
          <a:p>
            <a:pPr fontAlgn="base"/>
            <a:r>
              <a:rPr lang="es-NI" b="1" dirty="0"/>
              <a:t>¿Qué es un ERP? </a:t>
            </a:r>
            <a:endParaRPr lang="es-NI" dirty="0"/>
          </a:p>
        </p:txBody>
      </p:sp>
      <p:sp>
        <p:nvSpPr>
          <p:cNvPr id="1804" name="Google Shape;1804;p53"/>
          <p:cNvSpPr txBox="1">
            <a:spLocks noGrp="1"/>
          </p:cNvSpPr>
          <p:nvPr>
            <p:ph type="subTitle" idx="1"/>
          </p:nvPr>
        </p:nvSpPr>
        <p:spPr>
          <a:xfrm>
            <a:off x="1467293" y="1636650"/>
            <a:ext cx="5911702" cy="1870200"/>
          </a:xfrm>
          <a:prstGeom prst="rect">
            <a:avLst/>
          </a:prstGeom>
        </p:spPr>
        <p:txBody>
          <a:bodyPr spcFirstLastPara="1" wrap="square" lIns="91425" tIns="91425" rIns="91425" bIns="91425" anchor="t" anchorCtr="0">
            <a:noAutofit/>
          </a:bodyPr>
          <a:lstStyle/>
          <a:p>
            <a:pPr fontAlgn="base"/>
            <a:r>
              <a:rPr lang="es-NI" dirty="0"/>
              <a:t>Algunas de las principales características de un </a:t>
            </a:r>
            <a:r>
              <a:rPr lang="es-NI" b="1" dirty="0"/>
              <a:t>software ERP</a:t>
            </a:r>
            <a:r>
              <a:rPr lang="es-NI" dirty="0"/>
              <a:t> son su modularidad y escalabilidad, es decir, la posibilidad de implementar aquellas funcionalidades que necesita en todo momento nuestra empresa sin limitar ni hipotecar el crecimiento o necesidades futuras, asegurándonos desde el inicio la inversión.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8"/>
        <p:cNvGrpSpPr/>
        <p:nvPr/>
      </p:nvGrpSpPr>
      <p:grpSpPr>
        <a:xfrm>
          <a:off x="0" y="0"/>
          <a:ext cx="0" cy="0"/>
          <a:chOff x="0" y="0"/>
          <a:chExt cx="0" cy="0"/>
        </a:xfrm>
      </p:grpSpPr>
      <p:sp>
        <p:nvSpPr>
          <p:cNvPr id="1889" name="Google Shape;1889;p59"/>
          <p:cNvSpPr txBox="1">
            <a:spLocks noGrp="1"/>
          </p:cNvSpPr>
          <p:nvPr>
            <p:ph type="title"/>
          </p:nvPr>
        </p:nvSpPr>
        <p:spPr>
          <a:xfrm>
            <a:off x="714850" y="347714"/>
            <a:ext cx="7714200" cy="572700"/>
          </a:xfrm>
          <a:prstGeom prst="rect">
            <a:avLst/>
          </a:prstGeom>
        </p:spPr>
        <p:txBody>
          <a:bodyPr spcFirstLastPara="1" wrap="square" lIns="91425" tIns="91425" rIns="91425" bIns="91425" anchor="t" anchorCtr="0">
            <a:noAutofit/>
          </a:bodyPr>
          <a:lstStyle/>
          <a:p>
            <a:pPr fontAlgn="base"/>
            <a:r>
              <a:rPr lang="es-NI" b="1" dirty="0"/>
              <a:t>Principales beneficios de un ERP</a:t>
            </a:r>
            <a:br>
              <a:rPr lang="es-NI" dirty="0"/>
            </a:br>
            <a:r>
              <a:rPr lang="es-NI" dirty="0"/>
              <a:t> </a:t>
            </a:r>
          </a:p>
        </p:txBody>
      </p:sp>
      <p:sp>
        <p:nvSpPr>
          <p:cNvPr id="1891" name="Google Shape;1891;p59"/>
          <p:cNvSpPr txBox="1">
            <a:spLocks noGrp="1"/>
          </p:cNvSpPr>
          <p:nvPr>
            <p:ph type="subTitle" idx="2"/>
          </p:nvPr>
        </p:nvSpPr>
        <p:spPr>
          <a:xfrm>
            <a:off x="1346692" y="1360595"/>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Optimización de los procesos de gestión </a:t>
            </a:r>
            <a:endParaRPr sz="1800" dirty="0"/>
          </a:p>
        </p:txBody>
      </p:sp>
      <p:sp>
        <p:nvSpPr>
          <p:cNvPr id="1893" name="Google Shape;1893;p59"/>
          <p:cNvSpPr txBox="1">
            <a:spLocks noGrp="1"/>
          </p:cNvSpPr>
          <p:nvPr>
            <p:ph type="subTitle" idx="4"/>
          </p:nvPr>
        </p:nvSpPr>
        <p:spPr>
          <a:xfrm>
            <a:off x="1380005" y="2482782"/>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Mejora el proceso de toma de decisiones</a:t>
            </a:r>
            <a:r>
              <a:rPr lang="es-NI" sz="1800" dirty="0"/>
              <a:t> </a:t>
            </a:r>
            <a:endParaRPr sz="1800" dirty="0"/>
          </a:p>
        </p:txBody>
      </p:sp>
      <p:sp>
        <p:nvSpPr>
          <p:cNvPr id="1895" name="Google Shape;1895;p59"/>
          <p:cNvSpPr txBox="1">
            <a:spLocks noGrp="1"/>
          </p:cNvSpPr>
          <p:nvPr>
            <p:ph type="subTitle" idx="6"/>
          </p:nvPr>
        </p:nvSpPr>
        <p:spPr>
          <a:xfrm>
            <a:off x="5762658" y="1349697"/>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Modularidad y Escalabilidad</a:t>
            </a:r>
            <a:r>
              <a:rPr lang="es-NI" sz="1800" dirty="0"/>
              <a:t> </a:t>
            </a:r>
            <a:endParaRPr sz="1800" dirty="0"/>
          </a:p>
        </p:txBody>
      </p:sp>
      <p:sp>
        <p:nvSpPr>
          <p:cNvPr id="1897" name="Google Shape;1897;p59"/>
          <p:cNvSpPr txBox="1">
            <a:spLocks noGrp="1"/>
          </p:cNvSpPr>
          <p:nvPr>
            <p:ph type="subTitle" idx="8"/>
          </p:nvPr>
        </p:nvSpPr>
        <p:spPr>
          <a:xfrm>
            <a:off x="1398340" y="3687713"/>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Seguridad de datos</a:t>
            </a:r>
            <a:r>
              <a:rPr lang="es-NI" sz="1800" dirty="0"/>
              <a:t> </a:t>
            </a:r>
            <a:endParaRPr sz="1800" dirty="0"/>
          </a:p>
        </p:txBody>
      </p:sp>
      <p:sp>
        <p:nvSpPr>
          <p:cNvPr id="1899" name="Google Shape;1899;p59"/>
          <p:cNvSpPr txBox="1">
            <a:spLocks noGrp="1"/>
          </p:cNvSpPr>
          <p:nvPr>
            <p:ph type="subTitle" idx="13"/>
          </p:nvPr>
        </p:nvSpPr>
        <p:spPr>
          <a:xfrm>
            <a:off x="5707738" y="2480091"/>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Adaptación a las necesidades reales</a:t>
            </a:r>
            <a:r>
              <a:rPr lang="es-NI" sz="1800" dirty="0"/>
              <a:t> </a:t>
            </a:r>
            <a:endParaRPr sz="1800" dirty="0"/>
          </a:p>
        </p:txBody>
      </p:sp>
      <p:sp>
        <p:nvSpPr>
          <p:cNvPr id="1901" name="Google Shape;1901;p59"/>
          <p:cNvSpPr txBox="1">
            <a:spLocks noGrp="1"/>
          </p:cNvSpPr>
          <p:nvPr>
            <p:ph type="subTitle" idx="15"/>
          </p:nvPr>
        </p:nvSpPr>
        <p:spPr>
          <a:xfrm>
            <a:off x="5718038" y="3671115"/>
            <a:ext cx="2099700" cy="402000"/>
          </a:xfrm>
          <a:prstGeom prst="rect">
            <a:avLst/>
          </a:prstGeom>
        </p:spPr>
        <p:txBody>
          <a:bodyPr spcFirstLastPara="1" wrap="square" lIns="91425" tIns="91425" rIns="91425" bIns="91425" anchor="t" anchorCtr="0">
            <a:noAutofit/>
          </a:bodyPr>
          <a:lstStyle/>
          <a:p>
            <a:pPr marL="0" lvl="0" indent="0">
              <a:spcAft>
                <a:spcPts val="1200"/>
              </a:spcAft>
            </a:pPr>
            <a:r>
              <a:rPr lang="es-NI" sz="1800" b="1" dirty="0"/>
              <a:t>Mayor control y trazabilidad</a:t>
            </a:r>
            <a:r>
              <a:rPr lang="es-NI" sz="1800" dirty="0"/>
              <a:t> </a:t>
            </a:r>
            <a:endParaRPr sz="1800" dirty="0"/>
          </a:p>
        </p:txBody>
      </p:sp>
      <p:grpSp>
        <p:nvGrpSpPr>
          <p:cNvPr id="1902" name="Google Shape;1902;p59"/>
          <p:cNvGrpSpPr/>
          <p:nvPr/>
        </p:nvGrpSpPr>
        <p:grpSpPr>
          <a:xfrm>
            <a:off x="3631570" y="1370463"/>
            <a:ext cx="713119" cy="708047"/>
            <a:chOff x="3631570" y="1141863"/>
            <a:chExt cx="713119" cy="708047"/>
          </a:xfrm>
        </p:grpSpPr>
        <p:grpSp>
          <p:nvGrpSpPr>
            <p:cNvPr id="1903" name="Google Shape;1903;p59"/>
            <p:cNvGrpSpPr/>
            <p:nvPr/>
          </p:nvGrpSpPr>
          <p:grpSpPr>
            <a:xfrm>
              <a:off x="3631570" y="1141863"/>
              <a:ext cx="713119" cy="708047"/>
              <a:chOff x="8137230" y="718930"/>
              <a:chExt cx="966285" cy="1470808"/>
            </a:xfrm>
          </p:grpSpPr>
          <p:sp>
            <p:nvSpPr>
              <p:cNvPr id="1904" name="Google Shape;1904;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59"/>
            <p:cNvGrpSpPr/>
            <p:nvPr/>
          </p:nvGrpSpPr>
          <p:grpSpPr>
            <a:xfrm>
              <a:off x="3819649" y="1352476"/>
              <a:ext cx="336965" cy="286833"/>
              <a:chOff x="5645200" y="879425"/>
              <a:chExt cx="478575" cy="407375"/>
            </a:xfrm>
          </p:grpSpPr>
          <p:sp>
            <p:nvSpPr>
              <p:cNvPr id="1907" name="Google Shape;1907;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08" name="Google Shape;1908;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09" name="Google Shape;1909;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10" name="Google Shape;1910;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11" name="Google Shape;1911;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12" name="Google Shape;1912;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913" name="Google Shape;1913;p59"/>
          <p:cNvGrpSpPr/>
          <p:nvPr/>
        </p:nvGrpSpPr>
        <p:grpSpPr>
          <a:xfrm>
            <a:off x="4797495" y="1370463"/>
            <a:ext cx="713119" cy="708047"/>
            <a:chOff x="4797495" y="1141863"/>
            <a:chExt cx="713119" cy="708047"/>
          </a:xfrm>
        </p:grpSpPr>
        <p:grpSp>
          <p:nvGrpSpPr>
            <p:cNvPr id="1914" name="Google Shape;1914;p59"/>
            <p:cNvGrpSpPr/>
            <p:nvPr/>
          </p:nvGrpSpPr>
          <p:grpSpPr>
            <a:xfrm>
              <a:off x="4797495" y="1141863"/>
              <a:ext cx="713119" cy="708047"/>
              <a:chOff x="8137230" y="718930"/>
              <a:chExt cx="966285" cy="1470808"/>
            </a:xfrm>
          </p:grpSpPr>
          <p:sp>
            <p:nvSpPr>
              <p:cNvPr id="1915" name="Google Shape;1915;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9"/>
            <p:cNvGrpSpPr/>
            <p:nvPr/>
          </p:nvGrpSpPr>
          <p:grpSpPr>
            <a:xfrm>
              <a:off x="4978841" y="1299424"/>
              <a:ext cx="350431" cy="339887"/>
              <a:chOff x="3270675" y="841800"/>
              <a:chExt cx="497700" cy="482725"/>
            </a:xfrm>
          </p:grpSpPr>
          <p:sp>
            <p:nvSpPr>
              <p:cNvPr id="1918" name="Google Shape;1918;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19" name="Google Shape;1919;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20" name="Google Shape;1920;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921" name="Google Shape;1921;p59"/>
          <p:cNvGrpSpPr/>
          <p:nvPr/>
        </p:nvGrpSpPr>
        <p:grpSpPr>
          <a:xfrm>
            <a:off x="4797495" y="2529088"/>
            <a:ext cx="713119" cy="708047"/>
            <a:chOff x="4797495" y="2376688"/>
            <a:chExt cx="713119" cy="708047"/>
          </a:xfrm>
        </p:grpSpPr>
        <p:grpSp>
          <p:nvGrpSpPr>
            <p:cNvPr id="1922" name="Google Shape;1922;p59"/>
            <p:cNvGrpSpPr/>
            <p:nvPr/>
          </p:nvGrpSpPr>
          <p:grpSpPr>
            <a:xfrm>
              <a:off x="4797495" y="2376688"/>
              <a:ext cx="713119" cy="708047"/>
              <a:chOff x="8137230" y="718930"/>
              <a:chExt cx="966285" cy="1470808"/>
            </a:xfrm>
          </p:grpSpPr>
          <p:sp>
            <p:nvSpPr>
              <p:cNvPr id="1923" name="Google Shape;1923;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5" name="Google Shape;1925;p59"/>
            <p:cNvSpPr/>
            <p:nvPr/>
          </p:nvSpPr>
          <p:spPr>
            <a:xfrm>
              <a:off x="4984403" y="2561077"/>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26" name="Google Shape;1926;p59"/>
          <p:cNvGrpSpPr/>
          <p:nvPr/>
        </p:nvGrpSpPr>
        <p:grpSpPr>
          <a:xfrm>
            <a:off x="3619941" y="2519542"/>
            <a:ext cx="713119" cy="708047"/>
            <a:chOff x="3631570" y="2376688"/>
            <a:chExt cx="713119" cy="708047"/>
          </a:xfrm>
        </p:grpSpPr>
        <p:grpSp>
          <p:nvGrpSpPr>
            <p:cNvPr id="1927" name="Google Shape;1927;p59"/>
            <p:cNvGrpSpPr/>
            <p:nvPr/>
          </p:nvGrpSpPr>
          <p:grpSpPr>
            <a:xfrm>
              <a:off x="3631570" y="2376688"/>
              <a:ext cx="713119" cy="708047"/>
              <a:chOff x="8137230" y="718930"/>
              <a:chExt cx="966285" cy="1470808"/>
            </a:xfrm>
          </p:grpSpPr>
          <p:sp>
            <p:nvSpPr>
              <p:cNvPr id="1928" name="Google Shape;1928;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59"/>
            <p:cNvGrpSpPr/>
            <p:nvPr/>
          </p:nvGrpSpPr>
          <p:grpSpPr>
            <a:xfrm>
              <a:off x="3816251" y="2561086"/>
              <a:ext cx="343759" cy="339271"/>
              <a:chOff x="6232000" y="1435050"/>
              <a:chExt cx="488225" cy="481850"/>
            </a:xfrm>
          </p:grpSpPr>
          <p:sp>
            <p:nvSpPr>
              <p:cNvPr id="1931" name="Google Shape;1931;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2" name="Google Shape;1932;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3" name="Google Shape;1933;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4" name="Google Shape;1934;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5" name="Google Shape;1935;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936" name="Google Shape;1936;p59"/>
          <p:cNvGrpSpPr/>
          <p:nvPr/>
        </p:nvGrpSpPr>
        <p:grpSpPr>
          <a:xfrm>
            <a:off x="3631570" y="3687713"/>
            <a:ext cx="713119" cy="708047"/>
            <a:chOff x="3631570" y="3611513"/>
            <a:chExt cx="713119" cy="708047"/>
          </a:xfrm>
        </p:grpSpPr>
        <p:grpSp>
          <p:nvGrpSpPr>
            <p:cNvPr id="1937" name="Google Shape;1937;p59"/>
            <p:cNvGrpSpPr/>
            <p:nvPr/>
          </p:nvGrpSpPr>
          <p:grpSpPr>
            <a:xfrm>
              <a:off x="3631570" y="3611513"/>
              <a:ext cx="713119" cy="708047"/>
              <a:chOff x="8137230" y="718930"/>
              <a:chExt cx="966285" cy="1470808"/>
            </a:xfrm>
          </p:grpSpPr>
          <p:sp>
            <p:nvSpPr>
              <p:cNvPr id="1938" name="Google Shape;1938;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0" name="Google Shape;1940;p59"/>
            <p:cNvSpPr/>
            <p:nvPr/>
          </p:nvSpPr>
          <p:spPr>
            <a:xfrm>
              <a:off x="3821294" y="382211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41" name="Google Shape;1941;p59"/>
          <p:cNvGrpSpPr/>
          <p:nvPr/>
        </p:nvGrpSpPr>
        <p:grpSpPr>
          <a:xfrm>
            <a:off x="4797495" y="3687713"/>
            <a:ext cx="713119" cy="708047"/>
            <a:chOff x="4797495" y="3611513"/>
            <a:chExt cx="713119" cy="708047"/>
          </a:xfrm>
        </p:grpSpPr>
        <p:grpSp>
          <p:nvGrpSpPr>
            <p:cNvPr id="1942" name="Google Shape;1942;p59"/>
            <p:cNvGrpSpPr/>
            <p:nvPr/>
          </p:nvGrpSpPr>
          <p:grpSpPr>
            <a:xfrm>
              <a:off x="4797495" y="3611513"/>
              <a:ext cx="713119" cy="708047"/>
              <a:chOff x="8137230" y="718930"/>
              <a:chExt cx="966285" cy="1470808"/>
            </a:xfrm>
          </p:grpSpPr>
          <p:sp>
            <p:nvSpPr>
              <p:cNvPr id="1943" name="Google Shape;1943;p59"/>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9"/>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59"/>
            <p:cNvGrpSpPr/>
            <p:nvPr/>
          </p:nvGrpSpPr>
          <p:grpSpPr>
            <a:xfrm>
              <a:off x="5014893" y="3795915"/>
              <a:ext cx="278296" cy="339253"/>
              <a:chOff x="3907325" y="2620775"/>
              <a:chExt cx="395250" cy="481825"/>
            </a:xfrm>
          </p:grpSpPr>
          <p:sp>
            <p:nvSpPr>
              <p:cNvPr id="1946" name="Google Shape;1946;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7" name="Google Shape;1947;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8" name="Google Shape;1948;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9" name="Google Shape;1949;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2"/>
        <p:cNvGrpSpPr/>
        <p:nvPr/>
      </p:nvGrpSpPr>
      <p:grpSpPr>
        <a:xfrm>
          <a:off x="0" y="0"/>
          <a:ext cx="0" cy="0"/>
          <a:chOff x="0" y="0"/>
          <a:chExt cx="0" cy="0"/>
        </a:xfrm>
      </p:grpSpPr>
      <p:sp>
        <p:nvSpPr>
          <p:cNvPr id="1803" name="Google Shape;1803;p53"/>
          <p:cNvSpPr txBox="1">
            <a:spLocks noGrp="1"/>
          </p:cNvSpPr>
          <p:nvPr>
            <p:ph type="ctrTitle"/>
          </p:nvPr>
        </p:nvSpPr>
        <p:spPr>
          <a:xfrm>
            <a:off x="722400" y="295719"/>
            <a:ext cx="7699200" cy="941700"/>
          </a:xfrm>
          <a:prstGeom prst="rect">
            <a:avLst/>
          </a:prstGeom>
        </p:spPr>
        <p:txBody>
          <a:bodyPr spcFirstLastPara="1" wrap="square" lIns="91425" tIns="146300" rIns="91425" bIns="91425" anchor="t" anchorCtr="0">
            <a:noAutofit/>
          </a:bodyPr>
          <a:lstStyle/>
          <a:p>
            <a:pPr fontAlgn="base"/>
            <a:r>
              <a:rPr lang="es-NI" b="1" dirty="0"/>
              <a:t>¿Por qué necesitan las empresas un software de gestión ERP?</a:t>
            </a:r>
            <a:endParaRPr lang="es-NI" dirty="0"/>
          </a:p>
        </p:txBody>
      </p:sp>
      <p:sp>
        <p:nvSpPr>
          <p:cNvPr id="1804" name="Google Shape;1804;p53"/>
          <p:cNvSpPr txBox="1">
            <a:spLocks noGrp="1"/>
          </p:cNvSpPr>
          <p:nvPr>
            <p:ph type="subTitle" idx="1"/>
          </p:nvPr>
        </p:nvSpPr>
        <p:spPr>
          <a:xfrm>
            <a:off x="1467293" y="1636650"/>
            <a:ext cx="5911702" cy="1870200"/>
          </a:xfrm>
          <a:prstGeom prst="rect">
            <a:avLst/>
          </a:prstGeom>
        </p:spPr>
        <p:txBody>
          <a:bodyPr spcFirstLastPara="1" wrap="square" lIns="91425" tIns="91425" rIns="91425" bIns="91425" anchor="t" anchorCtr="0">
            <a:noAutofit/>
          </a:bodyPr>
          <a:lstStyle/>
          <a:p>
            <a:pPr fontAlgn="base"/>
            <a:r>
              <a:rPr lang="es-NI" dirty="0"/>
              <a:t>El objetivo primordial de un </a:t>
            </a:r>
            <a:r>
              <a:rPr lang="es-NI" b="1" dirty="0"/>
              <a:t>software ERP</a:t>
            </a:r>
            <a:r>
              <a:rPr lang="es-NI" dirty="0"/>
              <a:t> no es tanto el cambiar la forma de trabajar como el poder responder a los clientes en poco tiempo. Poder informar de dónde está un pedido o de qué ha sucedido con la mercancía que se esperaba es una virtud imprescindible para ambas partes del proceso de venta.</a:t>
            </a:r>
          </a:p>
        </p:txBody>
      </p:sp>
    </p:spTree>
    <p:extLst>
      <p:ext uri="{BB962C8B-B14F-4D97-AF65-F5344CB8AC3E}">
        <p14:creationId xmlns:p14="http://schemas.microsoft.com/office/powerpoint/2010/main" val="2357051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58"/>
          <p:cNvSpPr txBox="1">
            <a:spLocks noGrp="1"/>
          </p:cNvSpPr>
          <p:nvPr>
            <p:ph type="title"/>
          </p:nvPr>
        </p:nvSpPr>
        <p:spPr>
          <a:xfrm>
            <a:off x="714850" y="352306"/>
            <a:ext cx="7714200" cy="572700"/>
          </a:xfrm>
          <a:prstGeom prst="rect">
            <a:avLst/>
          </a:prstGeom>
        </p:spPr>
        <p:txBody>
          <a:bodyPr spcFirstLastPara="1" wrap="square" lIns="91425" tIns="91425" rIns="91425" bIns="91425" anchor="t" anchorCtr="0">
            <a:noAutofit/>
          </a:bodyPr>
          <a:lstStyle/>
          <a:p>
            <a:pPr fontAlgn="base"/>
            <a:r>
              <a:rPr lang="es-NI" sz="2400" dirty="0"/>
              <a:t>Quizá muchos se pregunten si esta inversión merece o no la pena. La respuesta es un rotundo sí ya que:</a:t>
            </a:r>
          </a:p>
        </p:txBody>
      </p:sp>
      <p:sp>
        <p:nvSpPr>
          <p:cNvPr id="1846" name="Google Shape;1846;p58"/>
          <p:cNvSpPr txBox="1">
            <a:spLocks noGrp="1"/>
          </p:cNvSpPr>
          <p:nvPr>
            <p:ph type="subTitle" idx="4"/>
          </p:nvPr>
        </p:nvSpPr>
        <p:spPr>
          <a:xfrm>
            <a:off x="895421" y="1399500"/>
            <a:ext cx="2739000" cy="572700"/>
          </a:xfrm>
          <a:prstGeom prst="rect">
            <a:avLst/>
          </a:prstGeom>
        </p:spPr>
        <p:txBody>
          <a:bodyPr spcFirstLastPara="1" wrap="square" lIns="91425" tIns="91425" rIns="91425" bIns="91425" anchor="t" anchorCtr="0">
            <a:noAutofit/>
          </a:bodyPr>
          <a:lstStyle/>
          <a:p>
            <a:pPr lvl="0" fontAlgn="base"/>
            <a:r>
              <a:rPr lang="es-NI" sz="1600" dirty="0"/>
              <a:t>A mayor rapidez de trabajo, mejor opinión sobre tu empresa y mayor volumen de pedidos.</a:t>
            </a:r>
          </a:p>
        </p:txBody>
      </p:sp>
      <p:sp>
        <p:nvSpPr>
          <p:cNvPr id="1847" name="Google Shape;1847;p58"/>
          <p:cNvSpPr txBox="1">
            <a:spLocks noGrp="1"/>
          </p:cNvSpPr>
          <p:nvPr>
            <p:ph type="subTitle" idx="5"/>
          </p:nvPr>
        </p:nvSpPr>
        <p:spPr>
          <a:xfrm>
            <a:off x="946460" y="3068254"/>
            <a:ext cx="2730000" cy="572700"/>
          </a:xfrm>
          <a:prstGeom prst="rect">
            <a:avLst/>
          </a:prstGeom>
        </p:spPr>
        <p:txBody>
          <a:bodyPr spcFirstLastPara="1" wrap="square" lIns="91425" tIns="91425" rIns="91425" bIns="91425" anchor="t" anchorCtr="0">
            <a:noAutofit/>
          </a:bodyPr>
          <a:lstStyle/>
          <a:p>
            <a:pPr lvl="0" fontAlgn="base"/>
            <a:r>
              <a:rPr lang="es-NI" sz="1800" dirty="0"/>
              <a:t>La inversión se recupera en unos meses</a:t>
            </a:r>
            <a:r>
              <a:rPr lang="es-NI" dirty="0"/>
              <a:t>.</a:t>
            </a:r>
          </a:p>
        </p:txBody>
      </p:sp>
      <p:sp>
        <p:nvSpPr>
          <p:cNvPr id="1848" name="Google Shape;1848;p58"/>
          <p:cNvSpPr txBox="1">
            <a:spLocks noGrp="1"/>
          </p:cNvSpPr>
          <p:nvPr>
            <p:ph type="subTitle" idx="6"/>
          </p:nvPr>
        </p:nvSpPr>
        <p:spPr>
          <a:xfrm>
            <a:off x="5509486" y="3393050"/>
            <a:ext cx="2739000" cy="572700"/>
          </a:xfrm>
          <a:prstGeom prst="rect">
            <a:avLst/>
          </a:prstGeom>
        </p:spPr>
        <p:txBody>
          <a:bodyPr spcFirstLastPara="1" wrap="square" lIns="91425" tIns="91425" rIns="91425" bIns="91425" anchor="t" anchorCtr="0">
            <a:noAutofit/>
          </a:bodyPr>
          <a:lstStyle/>
          <a:p>
            <a:pPr lvl="0" fontAlgn="base"/>
            <a:r>
              <a:rPr lang="es-NI" sz="1800" dirty="0"/>
              <a:t>Su uso es muy sencillo y fácil de entender.</a:t>
            </a:r>
          </a:p>
        </p:txBody>
      </p:sp>
      <p:sp>
        <p:nvSpPr>
          <p:cNvPr id="1850" name="Google Shape;1850;p58"/>
          <p:cNvSpPr txBox="1">
            <a:spLocks noGrp="1"/>
          </p:cNvSpPr>
          <p:nvPr>
            <p:ph type="subTitle" idx="8"/>
          </p:nvPr>
        </p:nvSpPr>
        <p:spPr>
          <a:xfrm>
            <a:off x="5398794" y="1482775"/>
            <a:ext cx="2739000" cy="572700"/>
          </a:xfrm>
          <a:prstGeom prst="rect">
            <a:avLst/>
          </a:prstGeom>
        </p:spPr>
        <p:txBody>
          <a:bodyPr spcFirstLastPara="1" wrap="square" lIns="91425" tIns="91425" rIns="91425" bIns="91425" anchor="t" anchorCtr="0">
            <a:noAutofit/>
          </a:bodyPr>
          <a:lstStyle/>
          <a:p>
            <a:pPr marL="0" indent="0">
              <a:spcAft>
                <a:spcPts val="1200"/>
              </a:spcAft>
            </a:pPr>
            <a:r>
              <a:rPr lang="en" dirty="0"/>
              <a:t> </a:t>
            </a:r>
            <a:r>
              <a:rPr lang="es-NI" sz="1600" dirty="0"/>
              <a:t>El ahorro de tiempo arriba comentado es directamente proporcional a una mejora en la eficacia de cada trabajador.</a:t>
            </a:r>
          </a:p>
          <a:p>
            <a:pPr marL="0" lvl="0" indent="0" algn="l" rtl="0">
              <a:spcBef>
                <a:spcPts val="0"/>
              </a:spcBef>
              <a:spcAft>
                <a:spcPts val="1200"/>
              </a:spcAft>
              <a:buNone/>
            </a:pPr>
            <a:endParaRPr dirty="0"/>
          </a:p>
        </p:txBody>
      </p:sp>
      <p:grpSp>
        <p:nvGrpSpPr>
          <p:cNvPr id="1851" name="Google Shape;1851;p58"/>
          <p:cNvGrpSpPr/>
          <p:nvPr/>
        </p:nvGrpSpPr>
        <p:grpSpPr>
          <a:xfrm>
            <a:off x="4432509" y="3185945"/>
            <a:ext cx="966285" cy="986912"/>
            <a:chOff x="4418888" y="3185945"/>
            <a:chExt cx="966285" cy="986912"/>
          </a:xfrm>
        </p:grpSpPr>
        <p:grpSp>
          <p:nvGrpSpPr>
            <p:cNvPr id="1852" name="Google Shape;1852;p58"/>
            <p:cNvGrpSpPr/>
            <p:nvPr/>
          </p:nvGrpSpPr>
          <p:grpSpPr>
            <a:xfrm>
              <a:off x="4418888" y="3185945"/>
              <a:ext cx="966285" cy="986912"/>
              <a:chOff x="8137230" y="718930"/>
              <a:chExt cx="966285" cy="1470808"/>
            </a:xfrm>
          </p:grpSpPr>
          <p:sp>
            <p:nvSpPr>
              <p:cNvPr id="1853" name="Google Shape;1853;p5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 name="Google Shape;1855;p58"/>
            <p:cNvSpPr/>
            <p:nvPr/>
          </p:nvSpPr>
          <p:spPr>
            <a:xfrm>
              <a:off x="4701997" y="351924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56" name="Google Shape;1856;p58"/>
          <p:cNvGrpSpPr/>
          <p:nvPr/>
        </p:nvGrpSpPr>
        <p:grpSpPr>
          <a:xfrm>
            <a:off x="3812947" y="2526341"/>
            <a:ext cx="966285" cy="986912"/>
            <a:chOff x="3812951" y="2526341"/>
            <a:chExt cx="966285" cy="986912"/>
          </a:xfrm>
        </p:grpSpPr>
        <p:grpSp>
          <p:nvGrpSpPr>
            <p:cNvPr id="1857" name="Google Shape;1857;p58"/>
            <p:cNvGrpSpPr/>
            <p:nvPr/>
          </p:nvGrpSpPr>
          <p:grpSpPr>
            <a:xfrm>
              <a:off x="3812951" y="2526341"/>
              <a:ext cx="966285" cy="986912"/>
              <a:chOff x="8137230" y="718930"/>
              <a:chExt cx="966285" cy="1470808"/>
            </a:xfrm>
          </p:grpSpPr>
          <p:sp>
            <p:nvSpPr>
              <p:cNvPr id="1858" name="Google Shape;1858;p5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58"/>
            <p:cNvGrpSpPr/>
            <p:nvPr/>
          </p:nvGrpSpPr>
          <p:grpSpPr>
            <a:xfrm>
              <a:off x="4126471" y="2838973"/>
              <a:ext cx="339253" cy="339253"/>
              <a:chOff x="5651375" y="3806450"/>
              <a:chExt cx="481825" cy="481825"/>
            </a:xfrm>
          </p:grpSpPr>
          <p:sp>
            <p:nvSpPr>
              <p:cNvPr id="1861" name="Google Shape;1861;p5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62" name="Google Shape;1862;p5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63" name="Google Shape;1863;p5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64" name="Google Shape;1864;p5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865" name="Google Shape;1865;p58"/>
          <p:cNvGrpSpPr/>
          <p:nvPr/>
        </p:nvGrpSpPr>
        <p:grpSpPr>
          <a:xfrm>
            <a:off x="4391347" y="1856912"/>
            <a:ext cx="966285" cy="986912"/>
            <a:chOff x="4391351" y="1856912"/>
            <a:chExt cx="966285" cy="986912"/>
          </a:xfrm>
        </p:grpSpPr>
        <p:grpSp>
          <p:nvGrpSpPr>
            <p:cNvPr id="1866" name="Google Shape;1866;p58"/>
            <p:cNvGrpSpPr/>
            <p:nvPr/>
          </p:nvGrpSpPr>
          <p:grpSpPr>
            <a:xfrm>
              <a:off x="4391351" y="1856912"/>
              <a:ext cx="966285" cy="986912"/>
              <a:chOff x="8137230" y="718930"/>
              <a:chExt cx="966285" cy="1470808"/>
            </a:xfrm>
          </p:grpSpPr>
          <p:sp>
            <p:nvSpPr>
              <p:cNvPr id="1867" name="Google Shape;1867;p5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58"/>
            <p:cNvGrpSpPr/>
            <p:nvPr/>
          </p:nvGrpSpPr>
          <p:grpSpPr>
            <a:xfrm>
              <a:off x="4704891" y="2186393"/>
              <a:ext cx="339200" cy="339271"/>
              <a:chOff x="5049725" y="2027900"/>
              <a:chExt cx="481750" cy="481850"/>
            </a:xfrm>
          </p:grpSpPr>
          <p:sp>
            <p:nvSpPr>
              <p:cNvPr id="1870" name="Google Shape;1870;p5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1" name="Google Shape;1871;p5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2" name="Google Shape;1872;p5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3" name="Google Shape;1873;p5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4" name="Google Shape;1874;p5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5" name="Google Shape;1875;p5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6" name="Google Shape;1876;p5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77" name="Google Shape;1877;p5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878" name="Google Shape;1878;p58"/>
          <p:cNvGrpSpPr/>
          <p:nvPr/>
        </p:nvGrpSpPr>
        <p:grpSpPr>
          <a:xfrm>
            <a:off x="3812947" y="1192395"/>
            <a:ext cx="966285" cy="986912"/>
            <a:chOff x="3812951" y="1192395"/>
            <a:chExt cx="966285" cy="986912"/>
          </a:xfrm>
        </p:grpSpPr>
        <p:grpSp>
          <p:nvGrpSpPr>
            <p:cNvPr id="1879" name="Google Shape;1879;p58"/>
            <p:cNvGrpSpPr/>
            <p:nvPr/>
          </p:nvGrpSpPr>
          <p:grpSpPr>
            <a:xfrm>
              <a:off x="3812951" y="1192395"/>
              <a:ext cx="966285" cy="986912"/>
              <a:chOff x="8137230" y="718930"/>
              <a:chExt cx="966285" cy="1470808"/>
            </a:xfrm>
          </p:grpSpPr>
          <p:sp>
            <p:nvSpPr>
              <p:cNvPr id="1880" name="Google Shape;1880;p5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58"/>
            <p:cNvGrpSpPr/>
            <p:nvPr/>
          </p:nvGrpSpPr>
          <p:grpSpPr>
            <a:xfrm>
              <a:off x="4125994" y="1516220"/>
              <a:ext cx="340204" cy="339271"/>
              <a:chOff x="3270450" y="3213625"/>
              <a:chExt cx="483175" cy="481850"/>
            </a:xfrm>
          </p:grpSpPr>
          <p:sp>
            <p:nvSpPr>
              <p:cNvPr id="1883" name="Google Shape;1883;p5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84" name="Google Shape;1884;p5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49"/>
        <p:cNvGrpSpPr/>
        <p:nvPr/>
      </p:nvGrpSpPr>
      <p:grpSpPr>
        <a:xfrm>
          <a:off x="0" y="0"/>
          <a:ext cx="0" cy="0"/>
          <a:chOff x="0" y="0"/>
          <a:chExt cx="0" cy="0"/>
        </a:xfrm>
      </p:grpSpPr>
      <p:sp>
        <p:nvSpPr>
          <p:cNvPr id="2950" name="Google Shape;2950;p78"/>
          <p:cNvSpPr txBox="1">
            <a:spLocks noGrp="1"/>
          </p:cNvSpPr>
          <p:nvPr>
            <p:ph type="ctrTitle"/>
          </p:nvPr>
        </p:nvSpPr>
        <p:spPr>
          <a:xfrm>
            <a:off x="713225" y="351083"/>
            <a:ext cx="77175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_tradnl" dirty="0"/>
              <a:t>Ventajas del Sistema ERP</a:t>
            </a:r>
          </a:p>
        </p:txBody>
      </p:sp>
      <p:sp>
        <p:nvSpPr>
          <p:cNvPr id="2954" name="Google Shape;2954;p78"/>
          <p:cNvSpPr txBox="1">
            <a:spLocks noGrp="1"/>
          </p:cNvSpPr>
          <p:nvPr>
            <p:ph type="subTitle" idx="4294967295"/>
          </p:nvPr>
        </p:nvSpPr>
        <p:spPr>
          <a:xfrm>
            <a:off x="6569040" y="1501370"/>
            <a:ext cx="1967761" cy="9783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dirty="0"/>
              <a:t>Acceder a información fiable y utilizable a la hora de tomar decisiones. </a:t>
            </a:r>
            <a:endParaRPr dirty="0"/>
          </a:p>
        </p:txBody>
      </p:sp>
      <p:sp>
        <p:nvSpPr>
          <p:cNvPr id="2956" name="Google Shape;2956;p78"/>
          <p:cNvSpPr txBox="1">
            <a:spLocks noGrp="1"/>
          </p:cNvSpPr>
          <p:nvPr>
            <p:ph type="subTitle" idx="4294967295"/>
          </p:nvPr>
        </p:nvSpPr>
        <p:spPr>
          <a:xfrm>
            <a:off x="505559" y="2497734"/>
            <a:ext cx="2099477" cy="976800"/>
          </a:xfrm>
          <a:prstGeom prst="rect">
            <a:avLst/>
          </a:prstGeom>
        </p:spPr>
        <p:txBody>
          <a:bodyPr spcFirstLastPara="1" wrap="square" lIns="91425" tIns="91425" rIns="91425" bIns="91425" anchor="t" anchorCtr="0">
            <a:noAutofit/>
          </a:bodyPr>
          <a:lstStyle/>
          <a:p>
            <a:pPr marL="0" lvl="0" indent="0" algn="ctr">
              <a:lnSpc>
                <a:spcPct val="100000"/>
              </a:lnSpc>
              <a:spcAft>
                <a:spcPts val="1200"/>
              </a:spcAft>
              <a:buNone/>
            </a:pPr>
            <a:r>
              <a:rPr lang="es-NI" dirty="0"/>
              <a:t>Evitan el esfuerzo de desarrollar sistemas específicos reduciendo los tiempos. </a:t>
            </a:r>
            <a:endParaRPr dirty="0"/>
          </a:p>
        </p:txBody>
      </p:sp>
      <p:sp>
        <p:nvSpPr>
          <p:cNvPr id="2957" name="Google Shape;2957;p78"/>
          <p:cNvSpPr txBox="1">
            <a:spLocks noGrp="1"/>
          </p:cNvSpPr>
          <p:nvPr>
            <p:ph type="subTitle" idx="4294967295"/>
          </p:nvPr>
        </p:nvSpPr>
        <p:spPr>
          <a:xfrm>
            <a:off x="2422762" y="1406175"/>
            <a:ext cx="2370154" cy="976800"/>
          </a:xfrm>
          <a:prstGeom prst="rect">
            <a:avLst/>
          </a:prstGeom>
        </p:spPr>
        <p:txBody>
          <a:bodyPr spcFirstLastPara="1" wrap="square" lIns="91425" tIns="91425" rIns="91425" bIns="91425" anchor="t" anchorCtr="0">
            <a:noAutofit/>
          </a:bodyPr>
          <a:lstStyle/>
          <a:p>
            <a:pPr marL="127000" indent="0">
              <a:buNone/>
            </a:pPr>
            <a:r>
              <a:rPr lang="es-NI" sz="1400" dirty="0"/>
              <a:t>Constante actualización y soporte técnico, incluídos redes de proveedores y consultores del servicio.</a:t>
            </a:r>
          </a:p>
        </p:txBody>
      </p:sp>
      <p:sp>
        <p:nvSpPr>
          <p:cNvPr id="2958" name="Google Shape;2958;p78"/>
          <p:cNvSpPr txBox="1">
            <a:spLocks noGrp="1"/>
          </p:cNvSpPr>
          <p:nvPr>
            <p:ph type="subTitle" idx="4294967295"/>
          </p:nvPr>
        </p:nvSpPr>
        <p:spPr>
          <a:xfrm>
            <a:off x="4848445" y="2772771"/>
            <a:ext cx="1828800" cy="976800"/>
          </a:xfrm>
          <a:prstGeom prst="rect">
            <a:avLst/>
          </a:prstGeom>
        </p:spPr>
        <p:txBody>
          <a:bodyPr spcFirstLastPara="1" wrap="square" lIns="91425" tIns="91425" rIns="91425" bIns="91425" anchor="t" anchorCtr="0">
            <a:noAutofit/>
          </a:bodyPr>
          <a:lstStyle/>
          <a:p>
            <a:pPr marL="127000" indent="0">
              <a:buNone/>
            </a:pPr>
            <a:r>
              <a:rPr lang="es-NI" dirty="0"/>
              <a:t>Incorporan mejores prácticas a la organización.</a:t>
            </a:r>
          </a:p>
        </p:txBody>
      </p:sp>
      <p:grpSp>
        <p:nvGrpSpPr>
          <p:cNvPr id="2959" name="Google Shape;2959;p78"/>
          <p:cNvGrpSpPr/>
          <p:nvPr/>
        </p:nvGrpSpPr>
        <p:grpSpPr>
          <a:xfrm>
            <a:off x="3124151" y="2894003"/>
            <a:ext cx="713119" cy="708047"/>
            <a:chOff x="1226933" y="1665863"/>
            <a:chExt cx="713119" cy="708047"/>
          </a:xfrm>
        </p:grpSpPr>
        <p:grpSp>
          <p:nvGrpSpPr>
            <p:cNvPr id="2960" name="Google Shape;2960;p78"/>
            <p:cNvGrpSpPr/>
            <p:nvPr/>
          </p:nvGrpSpPr>
          <p:grpSpPr>
            <a:xfrm>
              <a:off x="1226933" y="1665863"/>
              <a:ext cx="713119" cy="708047"/>
              <a:chOff x="8137230" y="718930"/>
              <a:chExt cx="966285" cy="1470808"/>
            </a:xfrm>
          </p:grpSpPr>
          <p:sp>
            <p:nvSpPr>
              <p:cNvPr id="2961" name="Google Shape;2961;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78"/>
            <p:cNvGrpSpPr/>
            <p:nvPr/>
          </p:nvGrpSpPr>
          <p:grpSpPr>
            <a:xfrm>
              <a:off x="1438368" y="1873564"/>
              <a:ext cx="292441" cy="292441"/>
              <a:chOff x="-34763900" y="3561225"/>
              <a:chExt cx="291450" cy="291450"/>
            </a:xfrm>
          </p:grpSpPr>
          <p:sp>
            <p:nvSpPr>
              <p:cNvPr id="2964" name="Google Shape;2964;p7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7" name="Google Shape;2967;p78"/>
          <p:cNvGrpSpPr/>
          <p:nvPr/>
        </p:nvGrpSpPr>
        <p:grpSpPr>
          <a:xfrm>
            <a:off x="1077799" y="1732307"/>
            <a:ext cx="713119" cy="708047"/>
            <a:chOff x="3219270" y="3114263"/>
            <a:chExt cx="713119" cy="708047"/>
          </a:xfrm>
        </p:grpSpPr>
        <p:grpSp>
          <p:nvGrpSpPr>
            <p:cNvPr id="2968" name="Google Shape;2968;p78"/>
            <p:cNvGrpSpPr/>
            <p:nvPr/>
          </p:nvGrpSpPr>
          <p:grpSpPr>
            <a:xfrm>
              <a:off x="3219270" y="3114263"/>
              <a:ext cx="713119" cy="708047"/>
              <a:chOff x="8137230" y="718930"/>
              <a:chExt cx="966285" cy="1470808"/>
            </a:xfrm>
          </p:grpSpPr>
          <p:sp>
            <p:nvSpPr>
              <p:cNvPr id="2969" name="Google Shape;2969;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78"/>
            <p:cNvGrpSpPr/>
            <p:nvPr/>
          </p:nvGrpSpPr>
          <p:grpSpPr>
            <a:xfrm>
              <a:off x="3398528" y="3291000"/>
              <a:ext cx="354586" cy="354586"/>
              <a:chOff x="-30735200" y="3192625"/>
              <a:chExt cx="292225" cy="292225"/>
            </a:xfrm>
          </p:grpSpPr>
          <p:sp>
            <p:nvSpPr>
              <p:cNvPr id="2972" name="Google Shape;2972;p7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9" name="Google Shape;2979;p78"/>
          <p:cNvGrpSpPr/>
          <p:nvPr/>
        </p:nvGrpSpPr>
        <p:grpSpPr>
          <a:xfrm>
            <a:off x="5211591" y="1942322"/>
            <a:ext cx="713119" cy="708047"/>
            <a:chOff x="5211608" y="1665863"/>
            <a:chExt cx="713119" cy="708047"/>
          </a:xfrm>
        </p:grpSpPr>
        <p:grpSp>
          <p:nvGrpSpPr>
            <p:cNvPr id="2980" name="Google Shape;2980;p78"/>
            <p:cNvGrpSpPr/>
            <p:nvPr/>
          </p:nvGrpSpPr>
          <p:grpSpPr>
            <a:xfrm>
              <a:off x="5211608" y="1665863"/>
              <a:ext cx="713119" cy="708047"/>
              <a:chOff x="8137230" y="718930"/>
              <a:chExt cx="966285" cy="1470808"/>
            </a:xfrm>
          </p:grpSpPr>
          <p:sp>
            <p:nvSpPr>
              <p:cNvPr id="2981" name="Google Shape;2981;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78"/>
            <p:cNvGrpSpPr/>
            <p:nvPr/>
          </p:nvGrpSpPr>
          <p:grpSpPr>
            <a:xfrm>
              <a:off x="5421894" y="1882816"/>
              <a:ext cx="292420" cy="274137"/>
              <a:chOff x="5049725" y="2635825"/>
              <a:chExt cx="481825" cy="451700"/>
            </a:xfrm>
          </p:grpSpPr>
          <p:sp>
            <p:nvSpPr>
              <p:cNvPr id="2984" name="Google Shape;2984;p7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7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6" name="Google Shape;2986;p7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2987" name="Google Shape;2987;p78"/>
          <p:cNvGrpSpPr/>
          <p:nvPr/>
        </p:nvGrpSpPr>
        <p:grpSpPr>
          <a:xfrm>
            <a:off x="7196360" y="2887126"/>
            <a:ext cx="713119" cy="708047"/>
            <a:chOff x="7203908" y="3114263"/>
            <a:chExt cx="713119" cy="708047"/>
          </a:xfrm>
        </p:grpSpPr>
        <p:grpSp>
          <p:nvGrpSpPr>
            <p:cNvPr id="2988" name="Google Shape;2988;p78"/>
            <p:cNvGrpSpPr/>
            <p:nvPr/>
          </p:nvGrpSpPr>
          <p:grpSpPr>
            <a:xfrm>
              <a:off x="7203908" y="3114263"/>
              <a:ext cx="713119" cy="708047"/>
              <a:chOff x="8137230" y="718930"/>
              <a:chExt cx="966285" cy="1470808"/>
            </a:xfrm>
          </p:grpSpPr>
          <p:sp>
            <p:nvSpPr>
              <p:cNvPr id="2989" name="Google Shape;2989;p78"/>
              <p:cNvSpPr/>
              <p:nvPr/>
            </p:nvSpPr>
            <p:spPr>
              <a:xfrm>
                <a:off x="8150745" y="733215"/>
                <a:ext cx="918806" cy="1437999"/>
              </a:xfrm>
              <a:custGeom>
                <a:avLst/>
                <a:gdLst/>
                <a:ahLst/>
                <a:cxnLst/>
                <a:rect l="l" t="t" r="r" b="b"/>
                <a:pathLst>
                  <a:path w="28621" h="44794" extrusionOk="0">
                    <a:moveTo>
                      <a:pt x="1" y="0"/>
                    </a:moveTo>
                    <a:lnTo>
                      <a:pt x="1" y="44793"/>
                    </a:lnTo>
                    <a:lnTo>
                      <a:pt x="28620" y="44793"/>
                    </a:lnTo>
                    <a:lnTo>
                      <a:pt x="286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8137230" y="718930"/>
                <a:ext cx="966285" cy="1470808"/>
              </a:xfrm>
              <a:custGeom>
                <a:avLst/>
                <a:gdLst/>
                <a:ahLst/>
                <a:cxnLst/>
                <a:rect l="l" t="t" r="r" b="b"/>
                <a:pathLst>
                  <a:path w="30100" h="45816" extrusionOk="0">
                    <a:moveTo>
                      <a:pt x="28668" y="5027"/>
                    </a:moveTo>
                    <a:lnTo>
                      <a:pt x="28668" y="5027"/>
                    </a:lnTo>
                    <a:cubicBezTo>
                      <a:pt x="28669" y="5050"/>
                      <a:pt x="28670" y="5073"/>
                      <a:pt x="28671" y="5093"/>
                    </a:cubicBezTo>
                    <a:lnTo>
                      <a:pt x="28671" y="5093"/>
                    </a:lnTo>
                    <a:cubicBezTo>
                      <a:pt x="28670" y="5071"/>
                      <a:pt x="28669" y="5049"/>
                      <a:pt x="28668" y="5027"/>
                    </a:cubicBezTo>
                    <a:close/>
                    <a:moveTo>
                      <a:pt x="10270" y="45082"/>
                    </a:moveTo>
                    <a:lnTo>
                      <a:pt x="10272" y="45082"/>
                    </a:lnTo>
                    <a:lnTo>
                      <a:pt x="10272" y="45082"/>
                    </a:lnTo>
                    <a:cubicBezTo>
                      <a:pt x="10271" y="45082"/>
                      <a:pt x="10270" y="45082"/>
                      <a:pt x="10270" y="45082"/>
                    </a:cubicBezTo>
                    <a:close/>
                    <a:moveTo>
                      <a:pt x="18482" y="45180"/>
                    </a:moveTo>
                    <a:cubicBezTo>
                      <a:pt x="17762" y="45202"/>
                      <a:pt x="17003" y="45227"/>
                      <a:pt x="16895" y="45227"/>
                    </a:cubicBezTo>
                    <a:cubicBezTo>
                      <a:pt x="16884" y="45227"/>
                      <a:pt x="16879" y="45227"/>
                      <a:pt x="16884" y="45226"/>
                    </a:cubicBezTo>
                    <a:cubicBezTo>
                      <a:pt x="16656" y="45226"/>
                      <a:pt x="16525" y="45219"/>
                      <a:pt x="16385" y="45214"/>
                    </a:cubicBezTo>
                    <a:lnTo>
                      <a:pt x="16571" y="45214"/>
                    </a:lnTo>
                    <a:lnTo>
                      <a:pt x="17858" y="45190"/>
                    </a:lnTo>
                    <a:cubicBezTo>
                      <a:pt x="18074" y="45187"/>
                      <a:pt x="18286" y="45184"/>
                      <a:pt x="18482" y="45180"/>
                    </a:cubicBezTo>
                    <a:close/>
                    <a:moveTo>
                      <a:pt x="28211" y="45479"/>
                    </a:moveTo>
                    <a:cubicBezTo>
                      <a:pt x="28395" y="45479"/>
                      <a:pt x="28341" y="45491"/>
                      <a:pt x="28174" y="45508"/>
                    </a:cubicBezTo>
                    <a:lnTo>
                      <a:pt x="28174" y="45508"/>
                    </a:lnTo>
                    <a:cubicBezTo>
                      <a:pt x="28148" y="45498"/>
                      <a:pt x="28159" y="45487"/>
                      <a:pt x="28211" y="45479"/>
                    </a:cubicBezTo>
                    <a:close/>
                    <a:moveTo>
                      <a:pt x="26961" y="45599"/>
                    </a:moveTo>
                    <a:lnTo>
                      <a:pt x="26961" y="45599"/>
                    </a:lnTo>
                    <a:cubicBezTo>
                      <a:pt x="26908" y="45605"/>
                      <a:pt x="26881" y="45610"/>
                      <a:pt x="26875" y="45614"/>
                    </a:cubicBezTo>
                    <a:lnTo>
                      <a:pt x="26875" y="45614"/>
                    </a:lnTo>
                    <a:cubicBezTo>
                      <a:pt x="26910" y="45611"/>
                      <a:pt x="26951" y="45607"/>
                      <a:pt x="26997" y="45604"/>
                    </a:cubicBezTo>
                    <a:lnTo>
                      <a:pt x="26997" y="45604"/>
                    </a:lnTo>
                    <a:cubicBezTo>
                      <a:pt x="26982" y="45602"/>
                      <a:pt x="26970" y="45601"/>
                      <a:pt x="26961" y="45599"/>
                    </a:cubicBezTo>
                    <a:close/>
                    <a:moveTo>
                      <a:pt x="28704" y="45564"/>
                    </a:moveTo>
                    <a:cubicBezTo>
                      <a:pt x="28806" y="45564"/>
                      <a:pt x="28897" y="45567"/>
                      <a:pt x="28969" y="45575"/>
                    </a:cubicBezTo>
                    <a:lnTo>
                      <a:pt x="28644" y="45575"/>
                    </a:lnTo>
                    <a:cubicBezTo>
                      <a:pt x="28879" y="45575"/>
                      <a:pt x="28234" y="45611"/>
                      <a:pt x="27608" y="45646"/>
                    </a:cubicBezTo>
                    <a:lnTo>
                      <a:pt x="27608" y="45646"/>
                    </a:lnTo>
                    <a:cubicBezTo>
                      <a:pt x="27341" y="45633"/>
                      <a:pt x="26846" y="45634"/>
                      <a:pt x="26875" y="45614"/>
                    </a:cubicBezTo>
                    <a:lnTo>
                      <a:pt x="26875" y="45614"/>
                    </a:lnTo>
                    <a:cubicBezTo>
                      <a:pt x="26844" y="45616"/>
                      <a:pt x="26819" y="45618"/>
                      <a:pt x="26800" y="45620"/>
                    </a:cubicBezTo>
                    <a:lnTo>
                      <a:pt x="26800" y="45620"/>
                    </a:lnTo>
                    <a:lnTo>
                      <a:pt x="26624" y="45611"/>
                    </a:lnTo>
                    <a:cubicBezTo>
                      <a:pt x="26794" y="45600"/>
                      <a:pt x="26964" y="45594"/>
                      <a:pt x="27136" y="45593"/>
                    </a:cubicBezTo>
                    <a:lnTo>
                      <a:pt x="27136" y="45593"/>
                    </a:lnTo>
                    <a:cubicBezTo>
                      <a:pt x="27086" y="45597"/>
                      <a:pt x="27039" y="45601"/>
                      <a:pt x="26997" y="45604"/>
                    </a:cubicBezTo>
                    <a:lnTo>
                      <a:pt x="26997" y="45604"/>
                    </a:lnTo>
                    <a:cubicBezTo>
                      <a:pt x="27077" y="45612"/>
                      <a:pt x="27233" y="45614"/>
                      <a:pt x="27409" y="45614"/>
                    </a:cubicBezTo>
                    <a:cubicBezTo>
                      <a:pt x="27616" y="45614"/>
                      <a:pt x="27851" y="45611"/>
                      <a:pt x="28019" y="45611"/>
                    </a:cubicBezTo>
                    <a:cubicBezTo>
                      <a:pt x="28019" y="45596"/>
                      <a:pt x="27934" y="45595"/>
                      <a:pt x="27917" y="45591"/>
                    </a:cubicBezTo>
                    <a:lnTo>
                      <a:pt x="27917" y="45591"/>
                    </a:lnTo>
                    <a:cubicBezTo>
                      <a:pt x="27967" y="45584"/>
                      <a:pt x="28019" y="45579"/>
                      <a:pt x="28070" y="45575"/>
                    </a:cubicBezTo>
                    <a:lnTo>
                      <a:pt x="28070" y="45575"/>
                    </a:lnTo>
                    <a:cubicBezTo>
                      <a:pt x="28291" y="45573"/>
                      <a:pt x="28517" y="45564"/>
                      <a:pt x="28704" y="45564"/>
                    </a:cubicBezTo>
                    <a:close/>
                    <a:moveTo>
                      <a:pt x="13613" y="0"/>
                    </a:moveTo>
                    <a:cubicBezTo>
                      <a:pt x="13469" y="24"/>
                      <a:pt x="13337" y="24"/>
                      <a:pt x="13192" y="24"/>
                    </a:cubicBezTo>
                    <a:cubicBezTo>
                      <a:pt x="13148" y="16"/>
                      <a:pt x="12908" y="13"/>
                      <a:pt x="12526" y="13"/>
                    </a:cubicBezTo>
                    <a:cubicBezTo>
                      <a:pt x="10359" y="13"/>
                      <a:pt x="3608" y="125"/>
                      <a:pt x="1855" y="125"/>
                    </a:cubicBezTo>
                    <a:cubicBezTo>
                      <a:pt x="1659" y="125"/>
                      <a:pt x="1525" y="124"/>
                      <a:pt x="1468" y="120"/>
                    </a:cubicBezTo>
                    <a:lnTo>
                      <a:pt x="770" y="132"/>
                    </a:lnTo>
                    <a:lnTo>
                      <a:pt x="145" y="132"/>
                    </a:lnTo>
                    <a:cubicBezTo>
                      <a:pt x="145" y="710"/>
                      <a:pt x="133" y="1287"/>
                      <a:pt x="121" y="1876"/>
                    </a:cubicBezTo>
                    <a:cubicBezTo>
                      <a:pt x="121" y="2357"/>
                      <a:pt x="109" y="2838"/>
                      <a:pt x="97" y="3319"/>
                    </a:cubicBezTo>
                    <a:cubicBezTo>
                      <a:pt x="85" y="4269"/>
                      <a:pt x="73" y="5231"/>
                      <a:pt x="49" y="6169"/>
                    </a:cubicBezTo>
                    <a:cubicBezTo>
                      <a:pt x="25" y="8045"/>
                      <a:pt x="1" y="9849"/>
                      <a:pt x="1" y="11484"/>
                    </a:cubicBezTo>
                    <a:cubicBezTo>
                      <a:pt x="37" y="12230"/>
                      <a:pt x="61" y="13059"/>
                      <a:pt x="97" y="13685"/>
                    </a:cubicBezTo>
                    <a:cubicBezTo>
                      <a:pt x="61" y="14286"/>
                      <a:pt x="121" y="14406"/>
                      <a:pt x="109" y="15128"/>
                    </a:cubicBezTo>
                    <a:cubicBezTo>
                      <a:pt x="19" y="16500"/>
                      <a:pt x="23" y="17451"/>
                      <a:pt x="51" y="17451"/>
                    </a:cubicBezTo>
                    <a:cubicBezTo>
                      <a:pt x="61" y="17451"/>
                      <a:pt x="73" y="17341"/>
                      <a:pt x="85" y="17100"/>
                    </a:cubicBezTo>
                    <a:cubicBezTo>
                      <a:pt x="97" y="18615"/>
                      <a:pt x="85" y="20130"/>
                      <a:pt x="97" y="21477"/>
                    </a:cubicBezTo>
                    <a:cubicBezTo>
                      <a:pt x="97" y="22102"/>
                      <a:pt x="109" y="22727"/>
                      <a:pt x="121" y="23353"/>
                    </a:cubicBezTo>
                    <a:cubicBezTo>
                      <a:pt x="133" y="23725"/>
                      <a:pt x="121" y="24098"/>
                      <a:pt x="85" y="24459"/>
                    </a:cubicBezTo>
                    <a:cubicBezTo>
                      <a:pt x="97" y="25830"/>
                      <a:pt x="73" y="25421"/>
                      <a:pt x="61" y="26864"/>
                    </a:cubicBezTo>
                    <a:cubicBezTo>
                      <a:pt x="13" y="27213"/>
                      <a:pt x="133" y="30471"/>
                      <a:pt x="109" y="30868"/>
                    </a:cubicBezTo>
                    <a:lnTo>
                      <a:pt x="109" y="30640"/>
                    </a:lnTo>
                    <a:cubicBezTo>
                      <a:pt x="109" y="32287"/>
                      <a:pt x="25" y="33406"/>
                      <a:pt x="13" y="35029"/>
                    </a:cubicBezTo>
                    <a:cubicBezTo>
                      <a:pt x="1" y="36688"/>
                      <a:pt x="1" y="38408"/>
                      <a:pt x="1" y="40140"/>
                    </a:cubicBezTo>
                    <a:lnTo>
                      <a:pt x="1" y="45671"/>
                    </a:lnTo>
                    <a:lnTo>
                      <a:pt x="3849" y="45671"/>
                    </a:lnTo>
                    <a:cubicBezTo>
                      <a:pt x="3862" y="45654"/>
                      <a:pt x="3748" y="45651"/>
                      <a:pt x="3594" y="45651"/>
                    </a:cubicBezTo>
                    <a:cubicBezTo>
                      <a:pt x="3492" y="45651"/>
                      <a:pt x="3373" y="45652"/>
                      <a:pt x="3261" y="45652"/>
                    </a:cubicBezTo>
                    <a:cubicBezTo>
                      <a:pt x="3067" y="45652"/>
                      <a:pt x="2894" y="45648"/>
                      <a:pt x="2875" y="45623"/>
                    </a:cubicBezTo>
                    <a:cubicBezTo>
                      <a:pt x="5340" y="45623"/>
                      <a:pt x="7817" y="45683"/>
                      <a:pt x="10306" y="45695"/>
                    </a:cubicBezTo>
                    <a:cubicBezTo>
                      <a:pt x="10763" y="45707"/>
                      <a:pt x="11304" y="45731"/>
                      <a:pt x="11509" y="45743"/>
                    </a:cubicBezTo>
                    <a:cubicBezTo>
                      <a:pt x="11625" y="45745"/>
                      <a:pt x="11717" y="45746"/>
                      <a:pt x="11792" y="45746"/>
                    </a:cubicBezTo>
                    <a:cubicBezTo>
                      <a:pt x="12152" y="45746"/>
                      <a:pt x="12102" y="45729"/>
                      <a:pt x="12360" y="45729"/>
                    </a:cubicBezTo>
                    <a:cubicBezTo>
                      <a:pt x="12414" y="45729"/>
                      <a:pt x="12481" y="45729"/>
                      <a:pt x="12567" y="45731"/>
                    </a:cubicBezTo>
                    <a:lnTo>
                      <a:pt x="12639" y="45767"/>
                    </a:lnTo>
                    <a:cubicBezTo>
                      <a:pt x="12792" y="45761"/>
                      <a:pt x="12929" y="45758"/>
                      <a:pt x="13057" y="45758"/>
                    </a:cubicBezTo>
                    <a:cubicBezTo>
                      <a:pt x="13596" y="45758"/>
                      <a:pt x="13958" y="45805"/>
                      <a:pt x="14525" y="45805"/>
                    </a:cubicBezTo>
                    <a:cubicBezTo>
                      <a:pt x="14576" y="45805"/>
                      <a:pt x="14629" y="45804"/>
                      <a:pt x="14683" y="45803"/>
                    </a:cubicBezTo>
                    <a:cubicBezTo>
                      <a:pt x="14833" y="45786"/>
                      <a:pt x="14983" y="45775"/>
                      <a:pt x="15132" y="45775"/>
                    </a:cubicBezTo>
                    <a:cubicBezTo>
                      <a:pt x="15187" y="45775"/>
                      <a:pt x="15242" y="45776"/>
                      <a:pt x="15297" y="45779"/>
                    </a:cubicBezTo>
                    <a:cubicBezTo>
                      <a:pt x="15306" y="45799"/>
                      <a:pt x="15449" y="45802"/>
                      <a:pt x="15614" y="45802"/>
                    </a:cubicBezTo>
                    <a:cubicBezTo>
                      <a:pt x="15724" y="45802"/>
                      <a:pt x="15844" y="45801"/>
                      <a:pt x="15942" y="45801"/>
                    </a:cubicBezTo>
                    <a:cubicBezTo>
                      <a:pt x="16064" y="45801"/>
                      <a:pt x="16150" y="45803"/>
                      <a:pt x="16138" y="45815"/>
                    </a:cubicBezTo>
                    <a:lnTo>
                      <a:pt x="16643" y="45815"/>
                    </a:lnTo>
                    <a:lnTo>
                      <a:pt x="20359" y="45671"/>
                    </a:lnTo>
                    <a:lnTo>
                      <a:pt x="20503" y="45671"/>
                    </a:lnTo>
                    <a:cubicBezTo>
                      <a:pt x="20960" y="45671"/>
                      <a:pt x="21153" y="45635"/>
                      <a:pt x="20888" y="45623"/>
                    </a:cubicBezTo>
                    <a:lnTo>
                      <a:pt x="21946" y="45623"/>
                    </a:lnTo>
                    <a:cubicBezTo>
                      <a:pt x="22055" y="45623"/>
                      <a:pt x="22163" y="45647"/>
                      <a:pt x="22007" y="45671"/>
                    </a:cubicBezTo>
                    <a:cubicBezTo>
                      <a:pt x="22228" y="45663"/>
                      <a:pt x="22473" y="45654"/>
                      <a:pt x="22708" y="45654"/>
                    </a:cubicBezTo>
                    <a:cubicBezTo>
                      <a:pt x="22805" y="45654"/>
                      <a:pt x="22901" y="45656"/>
                      <a:pt x="22993" y="45659"/>
                    </a:cubicBezTo>
                    <a:cubicBezTo>
                      <a:pt x="22115" y="45623"/>
                      <a:pt x="21021" y="45587"/>
                      <a:pt x="20095" y="45539"/>
                    </a:cubicBezTo>
                    <a:cubicBezTo>
                      <a:pt x="20176" y="45536"/>
                      <a:pt x="20271" y="45535"/>
                      <a:pt x="20373" y="45535"/>
                    </a:cubicBezTo>
                    <a:cubicBezTo>
                      <a:pt x="20654" y="45535"/>
                      <a:pt x="20994" y="45542"/>
                      <a:pt x="21283" y="45542"/>
                    </a:cubicBezTo>
                    <a:cubicBezTo>
                      <a:pt x="21389" y="45542"/>
                      <a:pt x="21487" y="45541"/>
                      <a:pt x="21574" y="45539"/>
                    </a:cubicBezTo>
                    <a:cubicBezTo>
                      <a:pt x="22067" y="45575"/>
                      <a:pt x="23077" y="45599"/>
                      <a:pt x="23858" y="45623"/>
                    </a:cubicBezTo>
                    <a:cubicBezTo>
                      <a:pt x="24030" y="45596"/>
                      <a:pt x="24201" y="45582"/>
                      <a:pt x="24372" y="45582"/>
                    </a:cubicBezTo>
                    <a:cubicBezTo>
                      <a:pt x="24430" y="45582"/>
                      <a:pt x="24487" y="45584"/>
                      <a:pt x="24544" y="45587"/>
                    </a:cubicBezTo>
                    <a:cubicBezTo>
                      <a:pt x="24614" y="45601"/>
                      <a:pt x="24695" y="45604"/>
                      <a:pt x="24786" y="45604"/>
                    </a:cubicBezTo>
                    <a:cubicBezTo>
                      <a:pt x="24861" y="45604"/>
                      <a:pt x="24942" y="45602"/>
                      <a:pt x="25031" y="45602"/>
                    </a:cubicBezTo>
                    <a:cubicBezTo>
                      <a:pt x="25115" y="45602"/>
                      <a:pt x="25205" y="45604"/>
                      <a:pt x="25301" y="45611"/>
                    </a:cubicBezTo>
                    <a:cubicBezTo>
                      <a:pt x="25115" y="45623"/>
                      <a:pt x="24932" y="45626"/>
                      <a:pt x="24747" y="45626"/>
                    </a:cubicBezTo>
                    <a:cubicBezTo>
                      <a:pt x="24562" y="45626"/>
                      <a:pt x="24375" y="45623"/>
                      <a:pt x="24183" y="45623"/>
                    </a:cubicBezTo>
                    <a:cubicBezTo>
                      <a:pt x="24255" y="45659"/>
                      <a:pt x="25109" y="45647"/>
                      <a:pt x="25410" y="45659"/>
                    </a:cubicBezTo>
                    <a:cubicBezTo>
                      <a:pt x="25482" y="45653"/>
                      <a:pt x="25698" y="45653"/>
                      <a:pt x="25955" y="45653"/>
                    </a:cubicBezTo>
                    <a:cubicBezTo>
                      <a:pt x="26212" y="45653"/>
                      <a:pt x="26510" y="45653"/>
                      <a:pt x="26744" y="45647"/>
                    </a:cubicBezTo>
                    <a:lnTo>
                      <a:pt x="26744" y="45647"/>
                    </a:lnTo>
                    <a:cubicBezTo>
                      <a:pt x="26616" y="45670"/>
                      <a:pt x="26793" y="45673"/>
                      <a:pt x="27010" y="45679"/>
                    </a:cubicBezTo>
                    <a:lnTo>
                      <a:pt x="27010" y="45679"/>
                    </a:lnTo>
                    <a:cubicBezTo>
                      <a:pt x="26717" y="45696"/>
                      <a:pt x="26532" y="45708"/>
                      <a:pt x="26628" y="45708"/>
                    </a:cubicBezTo>
                    <a:cubicBezTo>
                      <a:pt x="26641" y="45708"/>
                      <a:pt x="26660" y="45708"/>
                      <a:pt x="26684" y="45707"/>
                    </a:cubicBezTo>
                    <a:cubicBezTo>
                      <a:pt x="26647" y="45704"/>
                      <a:pt x="26807" y="45694"/>
                      <a:pt x="27060" y="45680"/>
                    </a:cubicBezTo>
                    <a:lnTo>
                      <a:pt x="27060" y="45680"/>
                    </a:lnTo>
                    <a:cubicBezTo>
                      <a:pt x="27174" y="45683"/>
                      <a:pt x="27293" y="45687"/>
                      <a:pt x="27382" y="45695"/>
                    </a:cubicBezTo>
                    <a:cubicBezTo>
                      <a:pt x="27694" y="45695"/>
                      <a:pt x="27887" y="45683"/>
                      <a:pt x="27767" y="45671"/>
                    </a:cubicBezTo>
                    <a:cubicBezTo>
                      <a:pt x="27786" y="45661"/>
                      <a:pt x="27746" y="45654"/>
                      <a:pt x="27673" y="45649"/>
                    </a:cubicBezTo>
                    <a:lnTo>
                      <a:pt x="27673" y="45649"/>
                    </a:lnTo>
                    <a:cubicBezTo>
                      <a:pt x="28404" y="45614"/>
                      <a:pt x="29243" y="45575"/>
                      <a:pt x="29065" y="45575"/>
                    </a:cubicBezTo>
                    <a:cubicBezTo>
                      <a:pt x="28960" y="45570"/>
                      <a:pt x="28959" y="45563"/>
                      <a:pt x="28985" y="45555"/>
                    </a:cubicBezTo>
                    <a:lnTo>
                      <a:pt x="28985" y="45555"/>
                    </a:lnTo>
                    <a:cubicBezTo>
                      <a:pt x="29025" y="45552"/>
                      <a:pt x="29048" y="45548"/>
                      <a:pt x="29043" y="45542"/>
                    </a:cubicBezTo>
                    <a:lnTo>
                      <a:pt x="29043" y="45542"/>
                    </a:lnTo>
                    <a:cubicBezTo>
                      <a:pt x="29079" y="45534"/>
                      <a:pt x="29095" y="45528"/>
                      <a:pt x="28994" y="45527"/>
                    </a:cubicBezTo>
                    <a:lnTo>
                      <a:pt x="28994" y="45527"/>
                    </a:lnTo>
                    <a:cubicBezTo>
                      <a:pt x="28993" y="45527"/>
                      <a:pt x="28993" y="45527"/>
                      <a:pt x="28993" y="45527"/>
                    </a:cubicBezTo>
                    <a:cubicBezTo>
                      <a:pt x="27322" y="45527"/>
                      <a:pt x="30099" y="45298"/>
                      <a:pt x="28476" y="45286"/>
                    </a:cubicBezTo>
                    <a:lnTo>
                      <a:pt x="28476" y="45286"/>
                    </a:lnTo>
                    <a:cubicBezTo>
                      <a:pt x="29149" y="45334"/>
                      <a:pt x="28248" y="45334"/>
                      <a:pt x="27526" y="45346"/>
                    </a:cubicBezTo>
                    <a:cubicBezTo>
                      <a:pt x="27225" y="45310"/>
                      <a:pt x="26925" y="45286"/>
                      <a:pt x="26624" y="45286"/>
                    </a:cubicBezTo>
                    <a:cubicBezTo>
                      <a:pt x="26179" y="45286"/>
                      <a:pt x="26372" y="45310"/>
                      <a:pt x="26275" y="45322"/>
                    </a:cubicBezTo>
                    <a:cubicBezTo>
                      <a:pt x="26035" y="45310"/>
                      <a:pt x="25566" y="45298"/>
                      <a:pt x="25626" y="45274"/>
                    </a:cubicBezTo>
                    <a:lnTo>
                      <a:pt x="25626" y="45274"/>
                    </a:lnTo>
                    <a:cubicBezTo>
                      <a:pt x="25554" y="45279"/>
                      <a:pt x="25489" y="45281"/>
                      <a:pt x="25426" y="45281"/>
                    </a:cubicBezTo>
                    <a:cubicBezTo>
                      <a:pt x="25219" y="45281"/>
                      <a:pt x="25044" y="45260"/>
                      <a:pt x="24789" y="45260"/>
                    </a:cubicBezTo>
                    <a:cubicBezTo>
                      <a:pt x="24746" y="45260"/>
                      <a:pt x="24700" y="45261"/>
                      <a:pt x="24652" y="45262"/>
                    </a:cubicBezTo>
                    <a:cubicBezTo>
                      <a:pt x="24291" y="45274"/>
                      <a:pt x="24676" y="45274"/>
                      <a:pt x="24424" y="45286"/>
                    </a:cubicBezTo>
                    <a:lnTo>
                      <a:pt x="22644" y="45310"/>
                    </a:lnTo>
                    <a:cubicBezTo>
                      <a:pt x="22464" y="45286"/>
                      <a:pt x="21958" y="45238"/>
                      <a:pt x="22331" y="45202"/>
                    </a:cubicBezTo>
                    <a:cubicBezTo>
                      <a:pt x="23086" y="45202"/>
                      <a:pt x="22200" y="45252"/>
                      <a:pt x="22692" y="45252"/>
                    </a:cubicBezTo>
                    <a:cubicBezTo>
                      <a:pt x="22742" y="45252"/>
                      <a:pt x="22805" y="45251"/>
                      <a:pt x="22884" y="45250"/>
                    </a:cubicBezTo>
                    <a:cubicBezTo>
                      <a:pt x="22500" y="45202"/>
                      <a:pt x="23642" y="45238"/>
                      <a:pt x="23810" y="45190"/>
                    </a:cubicBezTo>
                    <a:cubicBezTo>
                      <a:pt x="23648" y="45176"/>
                      <a:pt x="23387" y="45170"/>
                      <a:pt x="23105" y="45170"/>
                    </a:cubicBezTo>
                    <a:cubicBezTo>
                      <a:pt x="22905" y="45170"/>
                      <a:pt x="22694" y="45173"/>
                      <a:pt x="22500" y="45178"/>
                    </a:cubicBezTo>
                    <a:lnTo>
                      <a:pt x="22596" y="45190"/>
                    </a:lnTo>
                    <a:cubicBezTo>
                      <a:pt x="22385" y="45190"/>
                      <a:pt x="22076" y="45193"/>
                      <a:pt x="21762" y="45193"/>
                    </a:cubicBezTo>
                    <a:cubicBezTo>
                      <a:pt x="21447" y="45193"/>
                      <a:pt x="21129" y="45190"/>
                      <a:pt x="20900" y="45178"/>
                    </a:cubicBezTo>
                    <a:cubicBezTo>
                      <a:pt x="21008" y="45154"/>
                      <a:pt x="20816" y="45142"/>
                      <a:pt x="21117" y="45130"/>
                    </a:cubicBezTo>
                    <a:lnTo>
                      <a:pt x="20552" y="45130"/>
                    </a:lnTo>
                    <a:cubicBezTo>
                      <a:pt x="20479" y="45130"/>
                      <a:pt x="20395" y="45142"/>
                      <a:pt x="20564" y="45154"/>
                    </a:cubicBezTo>
                    <a:cubicBezTo>
                      <a:pt x="20443" y="45160"/>
                      <a:pt x="20320" y="45163"/>
                      <a:pt x="20197" y="45163"/>
                    </a:cubicBezTo>
                    <a:cubicBezTo>
                      <a:pt x="20074" y="45163"/>
                      <a:pt x="19950" y="45160"/>
                      <a:pt x="19830" y="45154"/>
                    </a:cubicBezTo>
                    <a:cubicBezTo>
                      <a:pt x="19823" y="45152"/>
                      <a:pt x="19786" y="45150"/>
                      <a:pt x="19727" y="45150"/>
                    </a:cubicBezTo>
                    <a:cubicBezTo>
                      <a:pt x="19653" y="45150"/>
                      <a:pt x="19543" y="45152"/>
                      <a:pt x="19410" y="45155"/>
                    </a:cubicBezTo>
                    <a:lnTo>
                      <a:pt x="19410" y="45155"/>
                    </a:lnTo>
                    <a:cubicBezTo>
                      <a:pt x="19409" y="45154"/>
                      <a:pt x="19393" y="45154"/>
                      <a:pt x="19361" y="45154"/>
                    </a:cubicBezTo>
                    <a:cubicBezTo>
                      <a:pt x="19332" y="45152"/>
                      <a:pt x="19274" y="45151"/>
                      <a:pt x="19194" y="45151"/>
                    </a:cubicBezTo>
                    <a:cubicBezTo>
                      <a:pt x="18686" y="45151"/>
                      <a:pt x="17257" y="45187"/>
                      <a:pt x="16098" y="45211"/>
                    </a:cubicBezTo>
                    <a:lnTo>
                      <a:pt x="16098" y="45211"/>
                    </a:lnTo>
                    <a:cubicBezTo>
                      <a:pt x="16073" y="45212"/>
                      <a:pt x="16046" y="45212"/>
                      <a:pt x="16018" y="45213"/>
                    </a:cubicBezTo>
                    <a:lnTo>
                      <a:pt x="16018" y="45213"/>
                    </a:lnTo>
                    <a:cubicBezTo>
                      <a:pt x="15475" y="45224"/>
                      <a:pt x="14998" y="45232"/>
                      <a:pt x="14715" y="45232"/>
                    </a:cubicBezTo>
                    <a:cubicBezTo>
                      <a:pt x="14578" y="45232"/>
                      <a:pt x="14487" y="45231"/>
                      <a:pt x="14455" y="45226"/>
                    </a:cubicBezTo>
                    <a:cubicBezTo>
                      <a:pt x="14154" y="45226"/>
                      <a:pt x="13793" y="45226"/>
                      <a:pt x="13854" y="45250"/>
                    </a:cubicBezTo>
                    <a:cubicBezTo>
                      <a:pt x="13349" y="45238"/>
                      <a:pt x="14010" y="45214"/>
                      <a:pt x="13649" y="45190"/>
                    </a:cubicBezTo>
                    <a:lnTo>
                      <a:pt x="13649" y="45190"/>
                    </a:lnTo>
                    <a:cubicBezTo>
                      <a:pt x="13637" y="45190"/>
                      <a:pt x="13673" y="45202"/>
                      <a:pt x="13565" y="45202"/>
                    </a:cubicBezTo>
                    <a:lnTo>
                      <a:pt x="13204" y="45166"/>
                    </a:lnTo>
                    <a:cubicBezTo>
                      <a:pt x="12940" y="45178"/>
                      <a:pt x="12634" y="45181"/>
                      <a:pt x="12312" y="45181"/>
                    </a:cubicBezTo>
                    <a:cubicBezTo>
                      <a:pt x="12055" y="45181"/>
                      <a:pt x="11788" y="45179"/>
                      <a:pt x="11524" y="45179"/>
                    </a:cubicBezTo>
                    <a:cubicBezTo>
                      <a:pt x="11128" y="45179"/>
                      <a:pt x="10739" y="45183"/>
                      <a:pt x="10402" y="45202"/>
                    </a:cubicBezTo>
                    <a:cubicBezTo>
                      <a:pt x="10655" y="45178"/>
                      <a:pt x="10932" y="45142"/>
                      <a:pt x="11461" y="45118"/>
                    </a:cubicBezTo>
                    <a:lnTo>
                      <a:pt x="11557" y="45130"/>
                    </a:lnTo>
                    <a:cubicBezTo>
                      <a:pt x="11725" y="45130"/>
                      <a:pt x="11894" y="45118"/>
                      <a:pt x="12062" y="45094"/>
                    </a:cubicBezTo>
                    <a:cubicBezTo>
                      <a:pt x="11848" y="45089"/>
                      <a:pt x="11648" y="45086"/>
                      <a:pt x="11449" y="45086"/>
                    </a:cubicBezTo>
                    <a:cubicBezTo>
                      <a:pt x="11168" y="45086"/>
                      <a:pt x="10888" y="45092"/>
                      <a:pt x="10571" y="45106"/>
                    </a:cubicBezTo>
                    <a:lnTo>
                      <a:pt x="10272" y="45082"/>
                    </a:lnTo>
                    <a:lnTo>
                      <a:pt x="10272" y="45082"/>
                    </a:lnTo>
                    <a:cubicBezTo>
                      <a:pt x="10275" y="45082"/>
                      <a:pt x="10282" y="45084"/>
                      <a:pt x="10282" y="45094"/>
                    </a:cubicBezTo>
                    <a:cubicBezTo>
                      <a:pt x="10114" y="45082"/>
                      <a:pt x="10138" y="45082"/>
                      <a:pt x="10186" y="45070"/>
                    </a:cubicBezTo>
                    <a:lnTo>
                      <a:pt x="10234" y="45070"/>
                    </a:lnTo>
                    <a:cubicBezTo>
                      <a:pt x="10161" y="45056"/>
                      <a:pt x="10018" y="45051"/>
                      <a:pt x="9830" y="45051"/>
                    </a:cubicBezTo>
                    <a:cubicBezTo>
                      <a:pt x="9311" y="45051"/>
                      <a:pt x="8446" y="45089"/>
                      <a:pt x="7750" y="45089"/>
                    </a:cubicBezTo>
                    <a:cubicBezTo>
                      <a:pt x="7584" y="45089"/>
                      <a:pt x="7428" y="45087"/>
                      <a:pt x="7288" y="45082"/>
                    </a:cubicBezTo>
                    <a:cubicBezTo>
                      <a:pt x="7023" y="45094"/>
                      <a:pt x="7264" y="45094"/>
                      <a:pt x="6927" y="45106"/>
                    </a:cubicBezTo>
                    <a:cubicBezTo>
                      <a:pt x="5977" y="45082"/>
                      <a:pt x="5316" y="45058"/>
                      <a:pt x="4318" y="45046"/>
                    </a:cubicBezTo>
                    <a:lnTo>
                      <a:pt x="4318" y="45046"/>
                    </a:lnTo>
                    <a:cubicBezTo>
                      <a:pt x="4005" y="45070"/>
                      <a:pt x="3981" y="45082"/>
                      <a:pt x="4366" y="45106"/>
                    </a:cubicBezTo>
                    <a:lnTo>
                      <a:pt x="3608" y="45106"/>
                    </a:lnTo>
                    <a:cubicBezTo>
                      <a:pt x="4294" y="45034"/>
                      <a:pt x="2201" y="45046"/>
                      <a:pt x="2959" y="44974"/>
                    </a:cubicBezTo>
                    <a:cubicBezTo>
                      <a:pt x="2832" y="44960"/>
                      <a:pt x="2623" y="44954"/>
                      <a:pt x="2387" y="44954"/>
                    </a:cubicBezTo>
                    <a:cubicBezTo>
                      <a:pt x="2220" y="44954"/>
                      <a:pt x="2039" y="44957"/>
                      <a:pt x="1865" y="44962"/>
                    </a:cubicBezTo>
                    <a:cubicBezTo>
                      <a:pt x="1829" y="44974"/>
                      <a:pt x="1756" y="45010"/>
                      <a:pt x="1227" y="45010"/>
                    </a:cubicBezTo>
                    <a:cubicBezTo>
                      <a:pt x="951" y="44998"/>
                      <a:pt x="927" y="44998"/>
                      <a:pt x="855" y="44986"/>
                    </a:cubicBezTo>
                    <a:lnTo>
                      <a:pt x="698" y="44986"/>
                    </a:lnTo>
                    <a:cubicBezTo>
                      <a:pt x="698" y="44962"/>
                      <a:pt x="698" y="44901"/>
                      <a:pt x="710" y="44793"/>
                    </a:cubicBezTo>
                    <a:cubicBezTo>
                      <a:pt x="717" y="44769"/>
                      <a:pt x="723" y="44761"/>
                      <a:pt x="729" y="44761"/>
                    </a:cubicBezTo>
                    <a:cubicBezTo>
                      <a:pt x="740" y="44761"/>
                      <a:pt x="750" y="44797"/>
                      <a:pt x="763" y="44797"/>
                    </a:cubicBezTo>
                    <a:cubicBezTo>
                      <a:pt x="766" y="44797"/>
                      <a:pt x="768" y="44796"/>
                      <a:pt x="770" y="44793"/>
                    </a:cubicBezTo>
                    <a:lnTo>
                      <a:pt x="770" y="44721"/>
                    </a:lnTo>
                    <a:lnTo>
                      <a:pt x="770" y="44649"/>
                    </a:lnTo>
                    <a:lnTo>
                      <a:pt x="770" y="44420"/>
                    </a:lnTo>
                    <a:cubicBezTo>
                      <a:pt x="770" y="44288"/>
                      <a:pt x="782" y="44180"/>
                      <a:pt x="782" y="44084"/>
                    </a:cubicBezTo>
                    <a:cubicBezTo>
                      <a:pt x="806" y="43807"/>
                      <a:pt x="819" y="43531"/>
                      <a:pt x="819" y="43254"/>
                    </a:cubicBezTo>
                    <a:cubicBezTo>
                      <a:pt x="819" y="42689"/>
                      <a:pt x="806" y="41595"/>
                      <a:pt x="770" y="41571"/>
                    </a:cubicBezTo>
                    <a:cubicBezTo>
                      <a:pt x="770" y="40971"/>
                      <a:pt x="785" y="40831"/>
                      <a:pt x="807" y="40831"/>
                    </a:cubicBezTo>
                    <a:cubicBezTo>
                      <a:pt x="814" y="40831"/>
                      <a:pt x="822" y="40844"/>
                      <a:pt x="831" y="40861"/>
                    </a:cubicBezTo>
                    <a:lnTo>
                      <a:pt x="831" y="42725"/>
                    </a:lnTo>
                    <a:lnTo>
                      <a:pt x="831" y="43976"/>
                    </a:lnTo>
                    <a:lnTo>
                      <a:pt x="831" y="44613"/>
                    </a:lnTo>
                    <a:lnTo>
                      <a:pt x="831" y="44841"/>
                    </a:lnTo>
                    <a:lnTo>
                      <a:pt x="1540" y="44841"/>
                    </a:lnTo>
                    <a:lnTo>
                      <a:pt x="1023" y="44829"/>
                    </a:lnTo>
                    <a:lnTo>
                      <a:pt x="855" y="44817"/>
                    </a:lnTo>
                    <a:lnTo>
                      <a:pt x="867" y="44697"/>
                    </a:lnTo>
                    <a:lnTo>
                      <a:pt x="867" y="44637"/>
                    </a:lnTo>
                    <a:lnTo>
                      <a:pt x="867" y="44445"/>
                    </a:lnTo>
                    <a:cubicBezTo>
                      <a:pt x="867" y="44180"/>
                      <a:pt x="879" y="43915"/>
                      <a:pt x="891" y="43651"/>
                    </a:cubicBezTo>
                    <a:cubicBezTo>
                      <a:pt x="903" y="43110"/>
                      <a:pt x="915" y="42569"/>
                      <a:pt x="927" y="42027"/>
                    </a:cubicBezTo>
                    <a:cubicBezTo>
                      <a:pt x="951" y="40957"/>
                      <a:pt x="963" y="39875"/>
                      <a:pt x="963" y="38841"/>
                    </a:cubicBezTo>
                    <a:cubicBezTo>
                      <a:pt x="963" y="36749"/>
                      <a:pt x="915" y="34788"/>
                      <a:pt x="782" y="33213"/>
                    </a:cubicBezTo>
                    <a:cubicBezTo>
                      <a:pt x="939" y="32828"/>
                      <a:pt x="1011" y="28523"/>
                      <a:pt x="975" y="28439"/>
                    </a:cubicBezTo>
                    <a:cubicBezTo>
                      <a:pt x="939" y="27537"/>
                      <a:pt x="915" y="26636"/>
                      <a:pt x="903" y="25722"/>
                    </a:cubicBezTo>
                    <a:cubicBezTo>
                      <a:pt x="770" y="19914"/>
                      <a:pt x="831" y="13625"/>
                      <a:pt x="903" y="7107"/>
                    </a:cubicBezTo>
                    <a:cubicBezTo>
                      <a:pt x="903" y="5760"/>
                      <a:pt x="927" y="3475"/>
                      <a:pt x="939" y="950"/>
                    </a:cubicBezTo>
                    <a:lnTo>
                      <a:pt x="6290" y="986"/>
                    </a:lnTo>
                    <a:lnTo>
                      <a:pt x="10907" y="1022"/>
                    </a:lnTo>
                    <a:lnTo>
                      <a:pt x="12519" y="1034"/>
                    </a:lnTo>
                    <a:lnTo>
                      <a:pt x="10715" y="1010"/>
                    </a:lnTo>
                    <a:lnTo>
                      <a:pt x="17004" y="902"/>
                    </a:lnTo>
                    <a:cubicBezTo>
                      <a:pt x="16655" y="878"/>
                      <a:pt x="16595" y="854"/>
                      <a:pt x="15766" y="818"/>
                    </a:cubicBezTo>
                    <a:lnTo>
                      <a:pt x="15766" y="818"/>
                    </a:lnTo>
                    <a:lnTo>
                      <a:pt x="16776" y="842"/>
                    </a:lnTo>
                    <a:cubicBezTo>
                      <a:pt x="17702" y="770"/>
                      <a:pt x="19830" y="770"/>
                      <a:pt x="20828" y="746"/>
                    </a:cubicBezTo>
                    <a:lnTo>
                      <a:pt x="20828" y="746"/>
                    </a:lnTo>
                    <a:cubicBezTo>
                      <a:pt x="20612" y="782"/>
                      <a:pt x="21393" y="782"/>
                      <a:pt x="22091" y="794"/>
                    </a:cubicBezTo>
                    <a:lnTo>
                      <a:pt x="21814" y="770"/>
                    </a:lnTo>
                    <a:lnTo>
                      <a:pt x="25494" y="770"/>
                    </a:lnTo>
                    <a:lnTo>
                      <a:pt x="28741" y="758"/>
                    </a:lnTo>
                    <a:lnTo>
                      <a:pt x="28741" y="1251"/>
                    </a:lnTo>
                    <a:cubicBezTo>
                      <a:pt x="28741" y="1575"/>
                      <a:pt x="28729" y="1828"/>
                      <a:pt x="28717" y="1972"/>
                    </a:cubicBezTo>
                    <a:lnTo>
                      <a:pt x="28741" y="4221"/>
                    </a:lnTo>
                    <a:cubicBezTo>
                      <a:pt x="28739" y="4214"/>
                      <a:pt x="28737" y="4211"/>
                      <a:pt x="28735" y="4211"/>
                    </a:cubicBezTo>
                    <a:cubicBezTo>
                      <a:pt x="28702" y="4211"/>
                      <a:pt x="28701" y="5338"/>
                      <a:pt x="28686" y="5338"/>
                    </a:cubicBezTo>
                    <a:cubicBezTo>
                      <a:pt x="28682" y="5338"/>
                      <a:pt x="28677" y="5268"/>
                      <a:pt x="28671" y="5093"/>
                    </a:cubicBezTo>
                    <a:lnTo>
                      <a:pt x="28671" y="5093"/>
                    </a:lnTo>
                    <a:cubicBezTo>
                      <a:pt x="28728" y="6756"/>
                      <a:pt x="28693" y="8451"/>
                      <a:pt x="28753" y="10041"/>
                    </a:cubicBezTo>
                    <a:cubicBezTo>
                      <a:pt x="28753" y="15789"/>
                      <a:pt x="28789" y="21922"/>
                      <a:pt x="28873" y="27874"/>
                    </a:cubicBezTo>
                    <a:lnTo>
                      <a:pt x="28885" y="27718"/>
                    </a:lnTo>
                    <a:cubicBezTo>
                      <a:pt x="28921" y="29810"/>
                      <a:pt x="29005" y="31638"/>
                      <a:pt x="28981" y="34175"/>
                    </a:cubicBezTo>
                    <a:cubicBezTo>
                      <a:pt x="29041" y="35979"/>
                      <a:pt x="29077" y="38552"/>
                      <a:pt x="29173" y="39274"/>
                    </a:cubicBezTo>
                    <a:cubicBezTo>
                      <a:pt x="29185" y="41366"/>
                      <a:pt x="29234" y="42196"/>
                      <a:pt x="29258" y="44240"/>
                    </a:cubicBezTo>
                    <a:cubicBezTo>
                      <a:pt x="29262" y="44189"/>
                      <a:pt x="29267" y="44166"/>
                      <a:pt x="29271" y="44166"/>
                    </a:cubicBezTo>
                    <a:cubicBezTo>
                      <a:pt x="29301" y="44166"/>
                      <a:pt x="29315" y="45456"/>
                      <a:pt x="29337" y="45456"/>
                    </a:cubicBezTo>
                    <a:cubicBezTo>
                      <a:pt x="29342" y="45456"/>
                      <a:pt x="29348" y="45386"/>
                      <a:pt x="29354" y="45214"/>
                    </a:cubicBezTo>
                    <a:cubicBezTo>
                      <a:pt x="29414" y="43867"/>
                      <a:pt x="29366" y="43783"/>
                      <a:pt x="29414" y="42629"/>
                    </a:cubicBezTo>
                    <a:lnTo>
                      <a:pt x="29414" y="42629"/>
                    </a:lnTo>
                    <a:lnTo>
                      <a:pt x="29402" y="42665"/>
                    </a:lnTo>
                    <a:cubicBezTo>
                      <a:pt x="29474" y="37290"/>
                      <a:pt x="29510" y="31902"/>
                      <a:pt x="29534" y="26455"/>
                    </a:cubicBezTo>
                    <a:cubicBezTo>
                      <a:pt x="29498" y="22812"/>
                      <a:pt x="29534" y="18867"/>
                      <a:pt x="29510" y="15092"/>
                    </a:cubicBezTo>
                    <a:cubicBezTo>
                      <a:pt x="29498" y="11015"/>
                      <a:pt x="29462" y="6614"/>
                      <a:pt x="29426" y="3115"/>
                    </a:cubicBezTo>
                    <a:cubicBezTo>
                      <a:pt x="29426" y="2706"/>
                      <a:pt x="29426" y="2345"/>
                      <a:pt x="29438" y="2008"/>
                    </a:cubicBezTo>
                    <a:cubicBezTo>
                      <a:pt x="29450" y="1660"/>
                      <a:pt x="29462" y="1311"/>
                      <a:pt x="29474" y="938"/>
                    </a:cubicBezTo>
                    <a:lnTo>
                      <a:pt x="29474" y="12"/>
                    </a:lnTo>
                    <a:lnTo>
                      <a:pt x="23991" y="24"/>
                    </a:lnTo>
                    <a:lnTo>
                      <a:pt x="18688" y="36"/>
                    </a:lnTo>
                    <a:lnTo>
                      <a:pt x="18856" y="36"/>
                    </a:lnTo>
                    <a:cubicBezTo>
                      <a:pt x="18642" y="38"/>
                      <a:pt x="18434" y="38"/>
                      <a:pt x="18231" y="38"/>
                    </a:cubicBezTo>
                    <a:cubicBezTo>
                      <a:pt x="16606" y="38"/>
                      <a:pt x="15281" y="0"/>
                      <a:pt x="136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1" name="Google Shape;2991;p78"/>
            <p:cNvGrpSpPr/>
            <p:nvPr/>
          </p:nvGrpSpPr>
          <p:grpSpPr>
            <a:xfrm>
              <a:off x="7416649" y="3339291"/>
              <a:ext cx="292415" cy="257964"/>
              <a:chOff x="-45674075" y="3586425"/>
              <a:chExt cx="300900" cy="265450"/>
            </a:xfrm>
          </p:grpSpPr>
          <p:sp>
            <p:nvSpPr>
              <p:cNvPr id="2992" name="Google Shape;2992;p7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22"/>
        <p:cNvGrpSpPr/>
        <p:nvPr/>
      </p:nvGrpSpPr>
      <p:grpSpPr>
        <a:xfrm>
          <a:off x="0" y="0"/>
          <a:ext cx="0" cy="0"/>
          <a:chOff x="0" y="0"/>
          <a:chExt cx="0" cy="0"/>
        </a:xfrm>
      </p:grpSpPr>
      <p:sp>
        <p:nvSpPr>
          <p:cNvPr id="2923" name="Google Shape;2923;p77"/>
          <p:cNvSpPr txBox="1">
            <a:spLocks noGrp="1"/>
          </p:cNvSpPr>
          <p:nvPr>
            <p:ph type="ctrTitle"/>
          </p:nvPr>
        </p:nvSpPr>
        <p:spPr>
          <a:xfrm>
            <a:off x="725063" y="348016"/>
            <a:ext cx="7699200" cy="67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_tradnl" dirty="0"/>
              <a:t>Ventajas</a:t>
            </a:r>
          </a:p>
        </p:txBody>
      </p:sp>
      <p:sp>
        <p:nvSpPr>
          <p:cNvPr id="2924" name="Google Shape;2924;p77"/>
          <p:cNvSpPr txBox="1">
            <a:spLocks noGrp="1"/>
          </p:cNvSpPr>
          <p:nvPr>
            <p:ph type="subTitle" idx="1"/>
          </p:nvPr>
        </p:nvSpPr>
        <p:spPr>
          <a:xfrm>
            <a:off x="1702948" y="2763269"/>
            <a:ext cx="2231100" cy="976800"/>
          </a:xfrm>
          <a:prstGeom prst="rect">
            <a:avLst/>
          </a:prstGeom>
        </p:spPr>
        <p:txBody>
          <a:bodyPr spcFirstLastPara="1" wrap="square" lIns="91425" tIns="91425" rIns="91425" bIns="91425" anchor="t" anchorCtr="0">
            <a:noAutofit/>
          </a:bodyPr>
          <a:lstStyle/>
          <a:p>
            <a:r>
              <a:rPr lang="es-NI" sz="1400" dirty="0"/>
              <a:t>Se integran a cualquier empresa gracias a la modularización de los servicios.</a:t>
            </a:r>
          </a:p>
          <a:p>
            <a:pPr marL="0" lvl="0" indent="0" algn="ctr" rtl="0">
              <a:spcBef>
                <a:spcPts val="0"/>
              </a:spcBef>
              <a:spcAft>
                <a:spcPts val="0"/>
              </a:spcAft>
              <a:buNone/>
            </a:pPr>
            <a:endParaRPr dirty="0"/>
          </a:p>
        </p:txBody>
      </p:sp>
      <p:sp>
        <p:nvSpPr>
          <p:cNvPr id="2925" name="Google Shape;2925;p77"/>
          <p:cNvSpPr txBox="1">
            <a:spLocks noGrp="1"/>
          </p:cNvSpPr>
          <p:nvPr>
            <p:ph type="subTitle" idx="2"/>
          </p:nvPr>
        </p:nvSpPr>
        <p:spPr>
          <a:xfrm>
            <a:off x="5209953" y="2666942"/>
            <a:ext cx="2738653" cy="976800"/>
          </a:xfrm>
          <a:prstGeom prst="rect">
            <a:avLst/>
          </a:prstGeom>
        </p:spPr>
        <p:txBody>
          <a:bodyPr spcFirstLastPara="1" wrap="square" lIns="91425" tIns="91425" rIns="91425" bIns="91425" anchor="t" anchorCtr="0">
            <a:noAutofit/>
          </a:bodyPr>
          <a:lstStyle/>
          <a:p>
            <a:r>
              <a:rPr lang="es-NI" sz="1400" dirty="0"/>
              <a:t>Consolidar información de la misma empresa aunque la misma se encuentre en diferentes países, con diferentes monedas e idiomas.</a:t>
            </a:r>
          </a:p>
        </p:txBody>
      </p:sp>
      <p:grpSp>
        <p:nvGrpSpPr>
          <p:cNvPr id="2935" name="Google Shape;2935;p77"/>
          <p:cNvGrpSpPr/>
          <p:nvPr/>
        </p:nvGrpSpPr>
        <p:grpSpPr>
          <a:xfrm>
            <a:off x="6020672" y="1605959"/>
            <a:ext cx="870000" cy="870600"/>
            <a:chOff x="4139675" y="2028381"/>
            <a:chExt cx="870000" cy="870600"/>
          </a:xfrm>
        </p:grpSpPr>
        <p:sp>
          <p:nvSpPr>
            <p:cNvPr id="2936" name="Google Shape;2936;p77"/>
            <p:cNvSpPr/>
            <p:nvPr/>
          </p:nvSpPr>
          <p:spPr>
            <a:xfrm>
              <a:off x="4139675" y="2028381"/>
              <a:ext cx="870000" cy="87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7"/>
            <p:cNvSpPr/>
            <p:nvPr/>
          </p:nvSpPr>
          <p:spPr>
            <a:xfrm>
              <a:off x="4422652" y="2130258"/>
              <a:ext cx="486006" cy="485980"/>
            </a:xfrm>
            <a:custGeom>
              <a:avLst/>
              <a:gdLst/>
              <a:ahLst/>
              <a:cxnLst/>
              <a:rect l="l" t="t" r="r" b="b"/>
              <a:pathLst>
                <a:path w="18378" h="18377" extrusionOk="0">
                  <a:moveTo>
                    <a:pt x="9195" y="0"/>
                  </a:moveTo>
                  <a:cubicBezTo>
                    <a:pt x="4110" y="0"/>
                    <a:pt x="0" y="4110"/>
                    <a:pt x="0" y="9182"/>
                  </a:cubicBezTo>
                  <a:cubicBezTo>
                    <a:pt x="0" y="14267"/>
                    <a:pt x="4110" y="18377"/>
                    <a:pt x="9195" y="18377"/>
                  </a:cubicBezTo>
                  <a:cubicBezTo>
                    <a:pt x="14268" y="18377"/>
                    <a:pt x="18377" y="14267"/>
                    <a:pt x="18377" y="9182"/>
                  </a:cubicBezTo>
                  <a:cubicBezTo>
                    <a:pt x="18377" y="4110"/>
                    <a:pt x="14268" y="0"/>
                    <a:pt x="9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7"/>
            <p:cNvSpPr/>
            <p:nvPr/>
          </p:nvSpPr>
          <p:spPr>
            <a:xfrm rot="-5400343">
              <a:off x="4404165" y="2191610"/>
              <a:ext cx="483699" cy="727254"/>
            </a:xfrm>
            <a:custGeom>
              <a:avLst/>
              <a:gdLst/>
              <a:ahLst/>
              <a:cxnLst/>
              <a:rect l="l" t="t" r="r" b="b"/>
              <a:pathLst>
                <a:path w="9659" h="21792" extrusionOk="0">
                  <a:moveTo>
                    <a:pt x="1" y="0"/>
                  </a:moveTo>
                  <a:lnTo>
                    <a:pt x="4671" y="21791"/>
                  </a:lnTo>
                  <a:lnTo>
                    <a:pt x="96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9" name="Google Shape;2939;p77"/>
          <p:cNvSpPr/>
          <p:nvPr/>
        </p:nvSpPr>
        <p:spPr>
          <a:xfrm>
            <a:off x="4196321" y="2042776"/>
            <a:ext cx="584910" cy="256138"/>
          </a:xfrm>
          <a:custGeom>
            <a:avLst/>
            <a:gdLst/>
            <a:ahLst/>
            <a:cxnLst/>
            <a:rect l="l" t="t" r="r" b="b"/>
            <a:pathLst>
              <a:path w="29035" h="66314" extrusionOk="0">
                <a:moveTo>
                  <a:pt x="0" y="1"/>
                </a:moveTo>
                <a:lnTo>
                  <a:pt x="0" y="66314"/>
                </a:lnTo>
                <a:lnTo>
                  <a:pt x="29035" y="66314"/>
                </a:lnTo>
                <a:lnTo>
                  <a:pt x="29035" y="1"/>
                </a:lnTo>
                <a:close/>
              </a:path>
            </a:pathLst>
          </a:custGeom>
          <a:noFill/>
          <a:ln>
            <a:noFill/>
          </a:ln>
        </p:spPr>
        <p:txBody>
          <a:bodyPr spcFirstLastPara="1" wrap="square" lIns="91425" tIns="36575" rIns="91425" bIns="91425" anchor="t" anchorCtr="0">
            <a:noAutofit/>
          </a:bodyPr>
          <a:lstStyle/>
          <a:p>
            <a:pPr marL="0" lvl="0" indent="0" algn="ctr" rtl="0">
              <a:spcBef>
                <a:spcPts val="0"/>
              </a:spcBef>
              <a:spcAft>
                <a:spcPts val="0"/>
              </a:spcAft>
              <a:buNone/>
            </a:pPr>
            <a:endParaRPr sz="1200" dirty="0">
              <a:solidFill>
                <a:schemeClr val="dk1"/>
              </a:solidFill>
              <a:latin typeface="Do Hyeon"/>
              <a:ea typeface="Do Hyeon"/>
              <a:cs typeface="Do Hyeon"/>
              <a:sym typeface="Do Hyeon"/>
            </a:endParaRPr>
          </a:p>
        </p:txBody>
      </p:sp>
      <p:grpSp>
        <p:nvGrpSpPr>
          <p:cNvPr id="2940" name="Google Shape;2940;p77"/>
          <p:cNvGrpSpPr/>
          <p:nvPr/>
        </p:nvGrpSpPr>
        <p:grpSpPr>
          <a:xfrm>
            <a:off x="2521863" y="1515522"/>
            <a:ext cx="870034" cy="870608"/>
            <a:chOff x="1270846" y="2028374"/>
            <a:chExt cx="870034" cy="870608"/>
          </a:xfrm>
        </p:grpSpPr>
        <p:sp>
          <p:nvSpPr>
            <p:cNvPr id="2941" name="Google Shape;2941;p77"/>
            <p:cNvSpPr/>
            <p:nvPr/>
          </p:nvSpPr>
          <p:spPr>
            <a:xfrm>
              <a:off x="1270850" y="2028381"/>
              <a:ext cx="870000" cy="870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7"/>
            <p:cNvSpPr/>
            <p:nvPr/>
          </p:nvSpPr>
          <p:spPr>
            <a:xfrm>
              <a:off x="1847174" y="2028374"/>
              <a:ext cx="256143" cy="256129"/>
            </a:xfrm>
            <a:custGeom>
              <a:avLst/>
              <a:gdLst/>
              <a:ahLst/>
              <a:cxnLst/>
              <a:rect l="l" t="t" r="r" b="b"/>
              <a:pathLst>
                <a:path w="18378" h="18377" extrusionOk="0">
                  <a:moveTo>
                    <a:pt x="9195" y="0"/>
                  </a:moveTo>
                  <a:cubicBezTo>
                    <a:pt x="4110" y="0"/>
                    <a:pt x="0" y="4110"/>
                    <a:pt x="0" y="9182"/>
                  </a:cubicBezTo>
                  <a:cubicBezTo>
                    <a:pt x="0" y="14267"/>
                    <a:pt x="4110" y="18377"/>
                    <a:pt x="9195" y="18377"/>
                  </a:cubicBezTo>
                  <a:cubicBezTo>
                    <a:pt x="14268" y="18377"/>
                    <a:pt x="18377" y="14267"/>
                    <a:pt x="18377" y="9182"/>
                  </a:cubicBezTo>
                  <a:cubicBezTo>
                    <a:pt x="18377" y="4110"/>
                    <a:pt x="14268" y="0"/>
                    <a:pt x="9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7"/>
            <p:cNvSpPr/>
            <p:nvPr/>
          </p:nvSpPr>
          <p:spPr>
            <a:xfrm rot="10799829">
              <a:off x="1270856" y="2287600"/>
              <a:ext cx="485993" cy="351777"/>
            </a:xfrm>
            <a:custGeom>
              <a:avLst/>
              <a:gdLst/>
              <a:ahLst/>
              <a:cxnLst/>
              <a:rect l="l" t="t" r="r" b="b"/>
              <a:pathLst>
                <a:path w="9659" h="21792" extrusionOk="0">
                  <a:moveTo>
                    <a:pt x="1" y="0"/>
                  </a:moveTo>
                  <a:lnTo>
                    <a:pt x="4671" y="21791"/>
                  </a:lnTo>
                  <a:lnTo>
                    <a:pt x="96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7"/>
            <p:cNvSpPr/>
            <p:nvPr/>
          </p:nvSpPr>
          <p:spPr>
            <a:xfrm>
              <a:off x="1270846" y="2636946"/>
              <a:ext cx="870034" cy="256138"/>
            </a:xfrm>
            <a:custGeom>
              <a:avLst/>
              <a:gdLst/>
              <a:ahLst/>
              <a:cxnLst/>
              <a:rect l="l" t="t" r="r" b="b"/>
              <a:pathLst>
                <a:path w="29035" h="66314" extrusionOk="0">
                  <a:moveTo>
                    <a:pt x="0" y="1"/>
                  </a:moveTo>
                  <a:lnTo>
                    <a:pt x="0" y="66314"/>
                  </a:lnTo>
                  <a:lnTo>
                    <a:pt x="29035" y="66314"/>
                  </a:lnTo>
                  <a:lnTo>
                    <a:pt x="29035" y="1"/>
                  </a:lnTo>
                  <a:close/>
                </a:path>
              </a:pathLst>
            </a:custGeom>
            <a:solidFill>
              <a:schemeClr val="dk2"/>
            </a:solidFill>
            <a:ln>
              <a:noFill/>
            </a:ln>
          </p:spPr>
          <p:txBody>
            <a:bodyPr spcFirstLastPara="1" wrap="square" lIns="91425" tIns="36575" rIns="91425" bIns="91425" anchor="t" anchorCtr="0">
              <a:noAutofit/>
            </a:bodyPr>
            <a:lstStyle/>
            <a:p>
              <a:pPr marL="0" lvl="0" indent="0" algn="ctr" rtl="0">
                <a:spcBef>
                  <a:spcPts val="0"/>
                </a:spcBef>
                <a:spcAft>
                  <a:spcPts val="0"/>
                </a:spcAft>
                <a:buNone/>
              </a:pPr>
              <a:endParaRPr sz="1200" dirty="0">
                <a:solidFill>
                  <a:schemeClr val="dk1"/>
                </a:solidFill>
                <a:latin typeface="Do Hyeon"/>
                <a:ea typeface="Do Hyeon"/>
                <a:cs typeface="Do Hyeon"/>
                <a:sym typeface="Do Hyeon"/>
              </a:endParaRPr>
            </a:p>
          </p:txBody>
        </p:sp>
        <p:sp>
          <p:nvSpPr>
            <p:cNvPr id="2945" name="Google Shape;2945;p77"/>
            <p:cNvSpPr/>
            <p:nvPr/>
          </p:nvSpPr>
          <p:spPr>
            <a:xfrm rot="10799772">
              <a:off x="1639600" y="2393559"/>
              <a:ext cx="363299" cy="262920"/>
            </a:xfrm>
            <a:custGeom>
              <a:avLst/>
              <a:gdLst/>
              <a:ahLst/>
              <a:cxnLst/>
              <a:rect l="l" t="t" r="r" b="b"/>
              <a:pathLst>
                <a:path w="9659" h="21792" extrusionOk="0">
                  <a:moveTo>
                    <a:pt x="1" y="0"/>
                  </a:moveTo>
                  <a:lnTo>
                    <a:pt x="4671" y="21791"/>
                  </a:lnTo>
                  <a:lnTo>
                    <a:pt x="96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Solutions for the Increased Energy Efficiency by Slidesgo">
  <a:themeElements>
    <a:clrScheme name="Simple Light">
      <a:dk1>
        <a:srgbClr val="0A1D37"/>
      </a:dk1>
      <a:lt1>
        <a:srgbClr val="FFEEDB"/>
      </a:lt1>
      <a:dk2>
        <a:srgbClr val="FFD8CC"/>
      </a:dk2>
      <a:lt2>
        <a:srgbClr val="FFFFFF"/>
      </a:lt2>
      <a:accent1>
        <a:srgbClr val="FFBD9B"/>
      </a:accent1>
      <a:accent2>
        <a:srgbClr val="FFFFFF"/>
      </a:accent2>
      <a:accent3>
        <a:srgbClr val="FFFFFF"/>
      </a:accent3>
      <a:accent4>
        <a:srgbClr val="FFFFFF"/>
      </a:accent4>
      <a:accent5>
        <a:srgbClr val="FFFFFF"/>
      </a:accent5>
      <a:accent6>
        <a:srgbClr val="FFFFFF"/>
      </a:accent6>
      <a:hlink>
        <a:srgbClr val="0A1D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1203</Words>
  <Application>Microsoft Macintosh PowerPoint</Application>
  <PresentationFormat>Presentación en pantalla (16:9)</PresentationFormat>
  <Paragraphs>112</Paragraphs>
  <Slides>24</Slides>
  <Notes>24</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24</vt:i4>
      </vt:variant>
    </vt:vector>
  </HeadingPairs>
  <TitlesOfParts>
    <vt:vector size="32" baseType="lpstr">
      <vt:lpstr>Arial</vt:lpstr>
      <vt:lpstr>Wingdings</vt:lpstr>
      <vt:lpstr>Do Hyeon</vt:lpstr>
      <vt:lpstr>Fira Sans Condensed Medium</vt:lpstr>
      <vt:lpstr>Bebas Neue</vt:lpstr>
      <vt:lpstr>Nanum Gothic</vt:lpstr>
      <vt:lpstr>Open Sans</vt:lpstr>
      <vt:lpstr>Software Solutions for the Increased Energy Efficiency by Slidesgo</vt:lpstr>
      <vt:lpstr>Sistemas RUP y ERP</vt:lpstr>
      <vt:lpstr>ERP</vt:lpstr>
      <vt:lpstr>¿Qué es un ERP?  </vt:lpstr>
      <vt:lpstr>¿Qué es un ERP? </vt:lpstr>
      <vt:lpstr>Principales beneficios de un ERP  </vt:lpstr>
      <vt:lpstr>¿Por qué necesitan las empresas un software de gestión ERP?</vt:lpstr>
      <vt:lpstr>Quizá muchos se pregunten si esta inversión merece o no la pena. La respuesta es un rotundo sí ya que:</vt:lpstr>
      <vt:lpstr>Ventajas del Sistema ERP</vt:lpstr>
      <vt:lpstr>Ventajas</vt:lpstr>
      <vt:lpstr>Desventajas del Sistema ERP</vt:lpstr>
      <vt:lpstr>Desventajas</vt:lpstr>
      <vt:lpstr>Ejemplos de ERP y cómo funcionan </vt:lpstr>
      <vt:lpstr>Ejemplos</vt:lpstr>
      <vt:lpstr>Metodología</vt:lpstr>
      <vt:lpstr>¿Qué es? </vt:lpstr>
      <vt:lpstr>Características Principales de RUP</vt:lpstr>
      <vt:lpstr>Proceso centrado en la arquitectura</vt:lpstr>
      <vt:lpstr>Proceso iterativo e incremental </vt:lpstr>
      <vt:lpstr>Ciclo de vida</vt:lpstr>
      <vt:lpstr>Fases del ciclo de vida RUP</vt:lpstr>
      <vt:lpstr>Disciplinas:</vt:lpstr>
      <vt:lpstr>¿Quién debe utilizar RUP?</vt:lpstr>
      <vt:lpstr>Mejoras practicas para el desarrollo de software RUP </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Sistemas RUP y ERP</dc:title>
  <cp:lastModifiedBy>Familia Ramos Rivas</cp:lastModifiedBy>
  <cp:revision>3</cp:revision>
  <dcterms:modified xsi:type="dcterms:W3CDTF">2021-08-18T16:34:37Z</dcterms:modified>
</cp:coreProperties>
</file>